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7" r:id="rId4"/>
    <p:sldId id="258" r:id="rId5"/>
    <p:sldId id="261" r:id="rId6"/>
    <p:sldId id="262" r:id="rId7"/>
    <p:sldId id="263" r:id="rId8"/>
    <p:sldId id="265" r:id="rId9"/>
    <p:sldId id="267" r:id="rId10"/>
    <p:sldId id="266" r:id="rId11"/>
    <p:sldId id="268" r:id="rId12"/>
    <p:sldId id="273" r:id="rId13"/>
    <p:sldId id="274" r:id="rId14"/>
    <p:sldId id="275" r:id="rId15"/>
    <p:sldId id="269" r:id="rId16"/>
    <p:sldId id="270" r:id="rId17"/>
    <p:sldId id="271" r:id="rId18"/>
    <p:sldId id="272" r:id="rId19"/>
    <p:sldId id="289" r:id="rId20"/>
    <p:sldId id="285" r:id="rId21"/>
    <p:sldId id="278" r:id="rId22"/>
    <p:sldId id="284" r:id="rId23"/>
    <p:sldId id="277" r:id="rId24"/>
    <p:sldId id="288" r:id="rId25"/>
    <p:sldId id="280" r:id="rId26"/>
    <p:sldId id="281" r:id="rId27"/>
    <p:sldId id="282" r:id="rId28"/>
    <p:sldId id="283" r:id="rId29"/>
    <p:sldId id="286" r:id="rId30"/>
    <p:sldId id="279" r:id="rId31"/>
    <p:sldId id="260" r:id="rId32"/>
    <p:sldId id="25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CF32C-3D76-4EF0-8AF5-7ADD61C06A6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a-ES"/>
        </a:p>
      </dgm:t>
    </dgm:pt>
    <dgm:pt modelId="{388C9AE2-3B9C-4F35-83E7-FC1D86D79D0D}">
      <dgm:prSet phldrT="[Texto]"/>
      <dgm:spPr/>
      <dgm:t>
        <a:bodyPr/>
        <a:lstStyle/>
        <a:p>
          <a:r>
            <a:rPr lang="ca-ES" dirty="0" smtClean="0"/>
            <a:t>Apache2</a:t>
          </a:r>
          <a:endParaRPr lang="ca-ES" dirty="0"/>
        </a:p>
      </dgm:t>
    </dgm:pt>
    <dgm:pt modelId="{12E20D23-584D-4394-9381-6D029B73276F}" type="parTrans" cxnId="{288248E5-45E4-40AE-8B94-9D215BA2EE90}">
      <dgm:prSet/>
      <dgm:spPr/>
      <dgm:t>
        <a:bodyPr/>
        <a:lstStyle/>
        <a:p>
          <a:endParaRPr lang="ca-ES"/>
        </a:p>
      </dgm:t>
    </dgm:pt>
    <dgm:pt modelId="{A979815E-D0FF-4E4F-B9F7-2016AC797866}" type="sibTrans" cxnId="{288248E5-45E4-40AE-8B94-9D215BA2EE90}">
      <dgm:prSet/>
      <dgm:spPr/>
      <dgm:t>
        <a:bodyPr/>
        <a:lstStyle/>
        <a:p>
          <a:endParaRPr lang="ca-ES"/>
        </a:p>
      </dgm:t>
    </dgm:pt>
    <dgm:pt modelId="{D23C73F8-D412-408F-99CC-75F9E7F5E612}">
      <dgm:prSet phldrT="[Texto]"/>
      <dgm:spPr/>
      <dgm:t>
        <a:bodyPr/>
        <a:lstStyle/>
        <a:p>
          <a:r>
            <a:rPr lang="ca-ES" dirty="0" err="1" smtClean="0"/>
            <a:t>assets</a:t>
          </a:r>
          <a:r>
            <a:rPr lang="ca-ES" dirty="0" smtClean="0"/>
            <a:t>/</a:t>
          </a:r>
          <a:r>
            <a:rPr lang="ca-ES" dirty="0" err="1" smtClean="0"/>
            <a:t>css</a:t>
          </a:r>
          <a:r>
            <a:rPr lang="ca-ES" dirty="0" smtClean="0"/>
            <a:t>/custom.css</a:t>
          </a:r>
          <a:endParaRPr lang="ca-ES" dirty="0"/>
        </a:p>
      </dgm:t>
    </dgm:pt>
    <dgm:pt modelId="{FC0DE86F-8F1B-4280-879F-03643EC43CCC}" type="parTrans" cxnId="{956DB829-F2C1-4E9B-83CE-07FFD9A55EA3}">
      <dgm:prSet/>
      <dgm:spPr/>
      <dgm:t>
        <a:bodyPr/>
        <a:lstStyle/>
        <a:p>
          <a:endParaRPr lang="ca-ES"/>
        </a:p>
      </dgm:t>
    </dgm:pt>
    <dgm:pt modelId="{1825A7C3-626E-4D76-8EEB-B1F630816CDC}" type="sibTrans" cxnId="{956DB829-F2C1-4E9B-83CE-07FFD9A55EA3}">
      <dgm:prSet/>
      <dgm:spPr/>
      <dgm:t>
        <a:bodyPr/>
        <a:lstStyle/>
        <a:p>
          <a:endParaRPr lang="ca-ES"/>
        </a:p>
      </dgm:t>
    </dgm:pt>
    <dgm:pt modelId="{8C083CB8-3D8F-43C6-B656-B1064DE3BDBE}">
      <dgm:prSet phldrT="[Texto]"/>
      <dgm:spPr/>
      <dgm:t>
        <a:bodyPr/>
        <a:lstStyle/>
        <a:p>
          <a:r>
            <a:rPr lang="ca-ES" dirty="0" smtClean="0"/>
            <a:t>WebSockets</a:t>
          </a:r>
          <a:endParaRPr lang="ca-ES" dirty="0"/>
        </a:p>
      </dgm:t>
    </dgm:pt>
    <dgm:pt modelId="{DF53698E-2AE6-4279-8663-7279A170A2E1}" type="parTrans" cxnId="{949C14AD-E789-4797-A5D0-266A84BDFFF1}">
      <dgm:prSet/>
      <dgm:spPr/>
      <dgm:t>
        <a:bodyPr/>
        <a:lstStyle/>
        <a:p>
          <a:endParaRPr lang="ca-ES"/>
        </a:p>
      </dgm:t>
    </dgm:pt>
    <dgm:pt modelId="{471B0159-FF76-4056-89F5-85BCFEB19807}" type="sibTrans" cxnId="{949C14AD-E789-4797-A5D0-266A84BDFFF1}">
      <dgm:prSet/>
      <dgm:spPr/>
      <dgm:t>
        <a:bodyPr/>
        <a:lstStyle/>
        <a:p>
          <a:endParaRPr lang="ca-ES"/>
        </a:p>
      </dgm:t>
    </dgm:pt>
    <dgm:pt modelId="{F5DCD202-3257-4E04-9547-67DD56014EEC}">
      <dgm:prSet phldrT="[Texto]"/>
      <dgm:spPr/>
      <dgm:t>
        <a:bodyPr/>
        <a:lstStyle/>
        <a:p>
          <a:r>
            <a:rPr lang="ca-ES" dirty="0" smtClean="0"/>
            <a:t>updater.js</a:t>
          </a:r>
          <a:endParaRPr lang="ca-ES" dirty="0"/>
        </a:p>
      </dgm:t>
    </dgm:pt>
    <dgm:pt modelId="{6461E41F-5617-46DB-B862-01C30596EF7C}" type="parTrans" cxnId="{6B750E2F-3582-41FF-B3ED-68133D8CEEA3}">
      <dgm:prSet/>
      <dgm:spPr/>
      <dgm:t>
        <a:bodyPr/>
        <a:lstStyle/>
        <a:p>
          <a:endParaRPr lang="ca-ES"/>
        </a:p>
      </dgm:t>
    </dgm:pt>
    <dgm:pt modelId="{270022FC-9667-46A4-9F34-67E4A5C83D08}" type="sibTrans" cxnId="{6B750E2F-3582-41FF-B3ED-68133D8CEEA3}">
      <dgm:prSet/>
      <dgm:spPr/>
      <dgm:t>
        <a:bodyPr/>
        <a:lstStyle/>
        <a:p>
          <a:endParaRPr lang="ca-ES"/>
        </a:p>
      </dgm:t>
    </dgm:pt>
    <dgm:pt modelId="{BA6013CA-E0AE-48C7-881F-09BDA8344E7C}">
      <dgm:prSet phldrT="[Texto]"/>
      <dgm:spPr/>
      <dgm:t>
        <a:bodyPr/>
        <a:lstStyle/>
        <a:p>
          <a:r>
            <a:rPr lang="ca-ES" dirty="0" err="1" smtClean="0"/>
            <a:t>updater.php</a:t>
          </a:r>
          <a:endParaRPr lang="ca-ES" dirty="0"/>
        </a:p>
      </dgm:t>
    </dgm:pt>
    <dgm:pt modelId="{A4BBDFED-EE1C-4581-8593-C122F078743B}" type="parTrans" cxnId="{8C04AC9D-8807-4B67-9DE7-89FF357D89D1}">
      <dgm:prSet/>
      <dgm:spPr/>
      <dgm:t>
        <a:bodyPr/>
        <a:lstStyle/>
        <a:p>
          <a:endParaRPr lang="ca-ES"/>
        </a:p>
      </dgm:t>
    </dgm:pt>
    <dgm:pt modelId="{68008E6C-015D-4F6C-A6B7-ACF9B41D794D}" type="sibTrans" cxnId="{8C04AC9D-8807-4B67-9DE7-89FF357D89D1}">
      <dgm:prSet/>
      <dgm:spPr/>
      <dgm:t>
        <a:bodyPr/>
        <a:lstStyle/>
        <a:p>
          <a:endParaRPr lang="ca-ES"/>
        </a:p>
      </dgm:t>
    </dgm:pt>
    <dgm:pt modelId="{4E66B5A3-AA66-4892-919A-81159D0C5BB0}">
      <dgm:prSet phldrT="[Texto]"/>
      <dgm:spPr/>
      <dgm:t>
        <a:bodyPr/>
        <a:lstStyle/>
        <a:p>
          <a:r>
            <a:rPr lang="ca-ES" dirty="0" smtClean="0"/>
            <a:t>refresh.js</a:t>
          </a:r>
          <a:endParaRPr lang="ca-ES" dirty="0"/>
        </a:p>
      </dgm:t>
    </dgm:pt>
    <dgm:pt modelId="{E43B23FA-849B-42A8-96C5-B3C876935A77}" type="parTrans" cxnId="{3BFD3EE1-301A-4B52-96C8-3BDC34C8A786}">
      <dgm:prSet/>
      <dgm:spPr/>
      <dgm:t>
        <a:bodyPr/>
        <a:lstStyle/>
        <a:p>
          <a:endParaRPr lang="ca-ES"/>
        </a:p>
      </dgm:t>
    </dgm:pt>
    <dgm:pt modelId="{A90ACF51-DC40-4EF5-9B1D-7DF8BCC91927}" type="sibTrans" cxnId="{3BFD3EE1-301A-4B52-96C8-3BDC34C8A786}">
      <dgm:prSet/>
      <dgm:spPr/>
      <dgm:t>
        <a:bodyPr/>
        <a:lstStyle/>
        <a:p>
          <a:endParaRPr lang="ca-ES"/>
        </a:p>
      </dgm:t>
    </dgm:pt>
    <dgm:pt modelId="{8FFF687B-EBBD-4AE0-AC0D-027E393C4BBF}">
      <dgm:prSet phldrT="[Texto]"/>
      <dgm:spPr/>
      <dgm:t>
        <a:bodyPr/>
        <a:lstStyle/>
        <a:p>
          <a:r>
            <a:rPr lang="ca-ES" dirty="0" smtClean="0"/>
            <a:t>check.sh</a:t>
          </a:r>
          <a:endParaRPr lang="ca-ES" dirty="0"/>
        </a:p>
      </dgm:t>
    </dgm:pt>
    <dgm:pt modelId="{06AB7CD1-2709-4500-B2B8-874BC7F0017F}" type="parTrans" cxnId="{8B5BCEEB-9E3F-4DF7-B557-FDA04E62C364}">
      <dgm:prSet/>
      <dgm:spPr/>
      <dgm:t>
        <a:bodyPr/>
        <a:lstStyle/>
        <a:p>
          <a:endParaRPr lang="ca-ES"/>
        </a:p>
      </dgm:t>
    </dgm:pt>
    <dgm:pt modelId="{94AD6900-676C-4F3E-81A4-16A77AE52114}" type="sibTrans" cxnId="{8B5BCEEB-9E3F-4DF7-B557-FDA04E62C364}">
      <dgm:prSet/>
      <dgm:spPr/>
      <dgm:t>
        <a:bodyPr/>
        <a:lstStyle/>
        <a:p>
          <a:endParaRPr lang="ca-ES"/>
        </a:p>
      </dgm:t>
    </dgm:pt>
    <dgm:pt modelId="{FB3B9E73-F6A8-4F7B-9AFC-789B2D3719E9}">
      <dgm:prSet phldrT="[Texto]"/>
      <dgm:spPr/>
      <dgm:t>
        <a:bodyPr/>
        <a:lstStyle/>
        <a:p>
          <a:r>
            <a:rPr lang="ca-ES" dirty="0" smtClean="0"/>
            <a:t>bin/</a:t>
          </a:r>
          <a:r>
            <a:rPr lang="ca-ES" dirty="0" err="1" smtClean="0"/>
            <a:t>server.php</a:t>
          </a:r>
          <a:endParaRPr lang="ca-ES" dirty="0"/>
        </a:p>
      </dgm:t>
    </dgm:pt>
    <dgm:pt modelId="{28C98611-36A0-4173-AD6E-306D44F21637}" type="parTrans" cxnId="{7E56B160-D3B8-4A79-8034-E4E0003A149E}">
      <dgm:prSet/>
      <dgm:spPr/>
      <dgm:t>
        <a:bodyPr/>
        <a:lstStyle/>
        <a:p>
          <a:endParaRPr lang="ca-ES"/>
        </a:p>
      </dgm:t>
    </dgm:pt>
    <dgm:pt modelId="{7D969785-CAE3-44BB-8934-AECC74D11CCD}" type="sibTrans" cxnId="{7E56B160-D3B8-4A79-8034-E4E0003A149E}">
      <dgm:prSet/>
      <dgm:spPr/>
      <dgm:t>
        <a:bodyPr/>
        <a:lstStyle/>
        <a:p>
          <a:endParaRPr lang="ca-ES"/>
        </a:p>
      </dgm:t>
    </dgm:pt>
    <dgm:pt modelId="{7888A262-B0D2-49D9-88C4-2AEF62B12D0A}">
      <dgm:prSet phldrT="[Texto]"/>
      <dgm:spPr/>
      <dgm:t>
        <a:bodyPr/>
        <a:lstStyle/>
        <a:p>
          <a:r>
            <a:rPr lang="ca-ES" dirty="0" err="1" smtClean="0"/>
            <a:t>src</a:t>
          </a:r>
          <a:r>
            <a:rPr lang="ca-ES" dirty="0" smtClean="0"/>
            <a:t>/</a:t>
          </a:r>
          <a:r>
            <a:rPr lang="ca-ES" dirty="0" err="1" smtClean="0"/>
            <a:t>websocketgerard</a:t>
          </a:r>
          <a:r>
            <a:rPr lang="ca-ES" dirty="0" smtClean="0"/>
            <a:t>/</a:t>
          </a:r>
          <a:r>
            <a:rPr lang="ca-ES" dirty="0" err="1" smtClean="0"/>
            <a:t>Chat.php</a:t>
          </a:r>
          <a:endParaRPr lang="ca-ES" dirty="0"/>
        </a:p>
      </dgm:t>
    </dgm:pt>
    <dgm:pt modelId="{A8BFEA86-5D08-4FFD-9926-B512C43D6E47}" type="parTrans" cxnId="{59EF27A4-F504-4AB5-8FA0-E1D5A79A06B9}">
      <dgm:prSet/>
      <dgm:spPr/>
      <dgm:t>
        <a:bodyPr/>
        <a:lstStyle/>
        <a:p>
          <a:endParaRPr lang="ca-ES"/>
        </a:p>
      </dgm:t>
    </dgm:pt>
    <dgm:pt modelId="{22A0588B-D081-4C10-993B-F3DFEEBE5DB2}" type="sibTrans" cxnId="{59EF27A4-F504-4AB5-8FA0-E1D5A79A06B9}">
      <dgm:prSet/>
      <dgm:spPr/>
      <dgm:t>
        <a:bodyPr/>
        <a:lstStyle/>
        <a:p>
          <a:endParaRPr lang="ca-ES"/>
        </a:p>
      </dgm:t>
    </dgm:pt>
    <dgm:pt modelId="{98CADB27-38B2-477B-9FEF-9DC501C6F4EB}">
      <dgm:prSet phldrT="[Texto]"/>
      <dgm:spPr/>
      <dgm:t>
        <a:bodyPr/>
        <a:lstStyle/>
        <a:p>
          <a:r>
            <a:rPr lang="ca-ES" smtClean="0"/>
            <a:t>index.html</a:t>
          </a:r>
          <a:endParaRPr lang="ca-ES" dirty="0"/>
        </a:p>
      </dgm:t>
    </dgm:pt>
    <dgm:pt modelId="{F73FA96D-1F25-4C1D-A199-36660977273B}" type="parTrans" cxnId="{870A5F60-D5FE-4C51-933B-873567A2C28A}">
      <dgm:prSet/>
      <dgm:spPr/>
      <dgm:t>
        <a:bodyPr/>
        <a:lstStyle/>
        <a:p>
          <a:endParaRPr lang="ca-ES"/>
        </a:p>
      </dgm:t>
    </dgm:pt>
    <dgm:pt modelId="{D0A71283-0DCA-4511-87A1-31931C7BDC20}" type="sibTrans" cxnId="{870A5F60-D5FE-4C51-933B-873567A2C28A}">
      <dgm:prSet/>
      <dgm:spPr/>
      <dgm:t>
        <a:bodyPr/>
        <a:lstStyle/>
        <a:p>
          <a:endParaRPr lang="ca-ES"/>
        </a:p>
      </dgm:t>
    </dgm:pt>
    <dgm:pt modelId="{3482BCE1-F61A-4BAD-9774-3A53455180B0}">
      <dgm:prSet phldrT="[Texto]"/>
      <dgm:spPr/>
      <dgm:t>
        <a:bodyPr/>
        <a:lstStyle/>
        <a:p>
          <a:r>
            <a:rPr lang="ca-ES" dirty="0" smtClean="0"/>
            <a:t>/var/</a:t>
          </a:r>
          <a:r>
            <a:rPr lang="ca-ES" dirty="0" err="1" smtClean="0"/>
            <a:t>www</a:t>
          </a:r>
          <a:r>
            <a:rPr lang="ca-ES" dirty="0" smtClean="0"/>
            <a:t>/</a:t>
          </a:r>
          <a:r>
            <a:rPr lang="ca-ES" dirty="0" err="1" smtClean="0"/>
            <a:t>html</a:t>
          </a:r>
          <a:endParaRPr lang="ca-ES" dirty="0"/>
        </a:p>
      </dgm:t>
    </dgm:pt>
    <dgm:pt modelId="{24994A96-FA76-4B42-8073-31445AA90533}" type="parTrans" cxnId="{B4E9F7C3-F772-4761-A229-7F27A1AC5AC6}">
      <dgm:prSet/>
      <dgm:spPr/>
      <dgm:t>
        <a:bodyPr/>
        <a:lstStyle/>
        <a:p>
          <a:endParaRPr lang="ca-ES"/>
        </a:p>
      </dgm:t>
    </dgm:pt>
    <dgm:pt modelId="{C1BE8DFD-C371-4AD1-820B-B345E5298C29}" type="sibTrans" cxnId="{B4E9F7C3-F772-4761-A229-7F27A1AC5AC6}">
      <dgm:prSet/>
      <dgm:spPr/>
      <dgm:t>
        <a:bodyPr/>
        <a:lstStyle/>
        <a:p>
          <a:endParaRPr lang="ca-ES"/>
        </a:p>
      </dgm:t>
    </dgm:pt>
    <dgm:pt modelId="{EBF78F0F-84C9-4AFA-960E-8AF4D17308D0}">
      <dgm:prSet phldrT="[Texto]"/>
      <dgm:spPr/>
      <dgm:t>
        <a:bodyPr/>
        <a:lstStyle/>
        <a:p>
          <a:r>
            <a:rPr lang="ca-ES" dirty="0" smtClean="0"/>
            <a:t>/</a:t>
          </a:r>
          <a:r>
            <a:rPr lang="ca-ES" dirty="0" err="1" smtClean="0"/>
            <a:t>opt</a:t>
          </a:r>
          <a:r>
            <a:rPr lang="ca-ES" dirty="0" smtClean="0"/>
            <a:t>/</a:t>
          </a:r>
          <a:r>
            <a:rPr lang="ca-ES" dirty="0" err="1" smtClean="0"/>
            <a:t>websockets</a:t>
          </a:r>
          <a:endParaRPr lang="ca-ES" dirty="0"/>
        </a:p>
      </dgm:t>
    </dgm:pt>
    <dgm:pt modelId="{F122CAB8-C431-4A37-8858-D065ACFF3B45}" type="parTrans" cxnId="{054DD6FF-8B74-4168-87B8-AC50F9DA593D}">
      <dgm:prSet/>
      <dgm:spPr/>
      <dgm:t>
        <a:bodyPr/>
        <a:lstStyle/>
        <a:p>
          <a:endParaRPr lang="ca-ES"/>
        </a:p>
      </dgm:t>
    </dgm:pt>
    <dgm:pt modelId="{C80478C6-F56A-4EEF-98F8-3F6423ED4CC3}" type="sibTrans" cxnId="{054DD6FF-8B74-4168-87B8-AC50F9DA593D}">
      <dgm:prSet/>
      <dgm:spPr/>
      <dgm:t>
        <a:bodyPr/>
        <a:lstStyle/>
        <a:p>
          <a:endParaRPr lang="ca-ES"/>
        </a:p>
      </dgm:t>
    </dgm:pt>
    <dgm:pt modelId="{9521802A-26A2-4285-91F9-858F405F077C}" type="pres">
      <dgm:prSet presAssocID="{0D6CF32C-3D76-4EF0-8AF5-7ADD61C06A68}" presName="vert0" presStyleCnt="0">
        <dgm:presLayoutVars>
          <dgm:dir/>
          <dgm:animOne val="branch"/>
          <dgm:animLvl val="lvl"/>
        </dgm:presLayoutVars>
      </dgm:prSet>
      <dgm:spPr/>
    </dgm:pt>
    <dgm:pt modelId="{A8966501-7EC2-48D9-892A-114F51FF142F}" type="pres">
      <dgm:prSet presAssocID="{388C9AE2-3B9C-4F35-83E7-FC1D86D79D0D}" presName="thickLine" presStyleLbl="alignNode1" presStyleIdx="0" presStyleCnt="2"/>
      <dgm:spPr/>
    </dgm:pt>
    <dgm:pt modelId="{05693801-5DC3-4D71-8982-352D83A01FED}" type="pres">
      <dgm:prSet presAssocID="{388C9AE2-3B9C-4F35-83E7-FC1D86D79D0D}" presName="horz1" presStyleCnt="0"/>
      <dgm:spPr/>
    </dgm:pt>
    <dgm:pt modelId="{01EED835-C1A4-406A-965A-23030612F269}" type="pres">
      <dgm:prSet presAssocID="{388C9AE2-3B9C-4F35-83E7-FC1D86D79D0D}" presName="tx1" presStyleLbl="revTx" presStyleIdx="0" presStyleCnt="12"/>
      <dgm:spPr/>
    </dgm:pt>
    <dgm:pt modelId="{06BEE016-31A8-4121-B602-FEA8ABF3CD30}" type="pres">
      <dgm:prSet presAssocID="{388C9AE2-3B9C-4F35-83E7-FC1D86D79D0D}" presName="vert1" presStyleCnt="0"/>
      <dgm:spPr/>
    </dgm:pt>
    <dgm:pt modelId="{C579D5B9-4EFB-4C00-9F0D-875C41273446}" type="pres">
      <dgm:prSet presAssocID="{3482BCE1-F61A-4BAD-9774-3A53455180B0}" presName="vertSpace2a" presStyleCnt="0"/>
      <dgm:spPr/>
    </dgm:pt>
    <dgm:pt modelId="{5F0EAB1B-4034-48DD-8739-BB67C70512D6}" type="pres">
      <dgm:prSet presAssocID="{3482BCE1-F61A-4BAD-9774-3A53455180B0}" presName="horz2" presStyleCnt="0"/>
      <dgm:spPr/>
    </dgm:pt>
    <dgm:pt modelId="{0E042BFA-5A56-443E-B32A-9D56C87D897C}" type="pres">
      <dgm:prSet presAssocID="{3482BCE1-F61A-4BAD-9774-3A53455180B0}" presName="horzSpace2" presStyleCnt="0"/>
      <dgm:spPr/>
    </dgm:pt>
    <dgm:pt modelId="{AE8EAE03-9423-40F1-B560-215C30C41FDA}" type="pres">
      <dgm:prSet presAssocID="{3482BCE1-F61A-4BAD-9774-3A53455180B0}" presName="tx2" presStyleLbl="revTx" presStyleIdx="1" presStyleCnt="12"/>
      <dgm:spPr/>
    </dgm:pt>
    <dgm:pt modelId="{A53C0476-B692-4400-BF9A-DBA5DA67FC8A}" type="pres">
      <dgm:prSet presAssocID="{3482BCE1-F61A-4BAD-9774-3A53455180B0}" presName="vert2" presStyleCnt="0"/>
      <dgm:spPr/>
    </dgm:pt>
    <dgm:pt modelId="{6060D046-6507-44FC-8402-D76E633D281E}" type="pres">
      <dgm:prSet presAssocID="{3482BCE1-F61A-4BAD-9774-3A53455180B0}" presName="thinLine2b" presStyleLbl="callout" presStyleIdx="0" presStyleCnt="10"/>
      <dgm:spPr/>
    </dgm:pt>
    <dgm:pt modelId="{113985D7-ED48-461C-B619-C6F394A24E30}" type="pres">
      <dgm:prSet presAssocID="{3482BCE1-F61A-4BAD-9774-3A53455180B0}" presName="vertSpace2b" presStyleCnt="0"/>
      <dgm:spPr/>
    </dgm:pt>
    <dgm:pt modelId="{B2FC3A59-C80F-4BC9-8BA9-AFE50B262349}" type="pres">
      <dgm:prSet presAssocID="{D23C73F8-D412-408F-99CC-75F9E7F5E612}" presName="horz2" presStyleCnt="0"/>
      <dgm:spPr/>
    </dgm:pt>
    <dgm:pt modelId="{5FF08E8E-AA4F-4742-8DDA-8CE68CCAE24F}" type="pres">
      <dgm:prSet presAssocID="{D23C73F8-D412-408F-99CC-75F9E7F5E612}" presName="horzSpace2" presStyleCnt="0"/>
      <dgm:spPr/>
    </dgm:pt>
    <dgm:pt modelId="{09761A5C-DB92-4976-BEDC-192A49FF37A3}" type="pres">
      <dgm:prSet presAssocID="{D23C73F8-D412-408F-99CC-75F9E7F5E612}" presName="tx2" presStyleLbl="revTx" presStyleIdx="2" presStyleCnt="12"/>
      <dgm:spPr/>
      <dgm:t>
        <a:bodyPr/>
        <a:lstStyle/>
        <a:p>
          <a:endParaRPr lang="ca-ES"/>
        </a:p>
      </dgm:t>
    </dgm:pt>
    <dgm:pt modelId="{26D108AD-C4A2-46B5-A89D-8BC83ED6FB67}" type="pres">
      <dgm:prSet presAssocID="{D23C73F8-D412-408F-99CC-75F9E7F5E612}" presName="vert2" presStyleCnt="0"/>
      <dgm:spPr/>
    </dgm:pt>
    <dgm:pt modelId="{E4F12DAF-38D5-4130-971A-5909E0C45D74}" type="pres">
      <dgm:prSet presAssocID="{D23C73F8-D412-408F-99CC-75F9E7F5E612}" presName="thinLine2b" presStyleLbl="callout" presStyleIdx="1" presStyleCnt="10"/>
      <dgm:spPr/>
    </dgm:pt>
    <dgm:pt modelId="{FF337F34-1A4F-49C3-8CE3-99797E17CBBC}" type="pres">
      <dgm:prSet presAssocID="{D23C73F8-D412-408F-99CC-75F9E7F5E612}" presName="vertSpace2b" presStyleCnt="0"/>
      <dgm:spPr/>
    </dgm:pt>
    <dgm:pt modelId="{05FDE002-2667-4B64-B8E3-3F055F282256}" type="pres">
      <dgm:prSet presAssocID="{98CADB27-38B2-477B-9FEF-9DC501C6F4EB}" presName="horz2" presStyleCnt="0"/>
      <dgm:spPr/>
    </dgm:pt>
    <dgm:pt modelId="{28CE929D-41B1-4993-9181-533971C08461}" type="pres">
      <dgm:prSet presAssocID="{98CADB27-38B2-477B-9FEF-9DC501C6F4EB}" presName="horzSpace2" presStyleCnt="0"/>
      <dgm:spPr/>
    </dgm:pt>
    <dgm:pt modelId="{05AD3FEA-6B6D-449F-AEE5-11FA5640455D}" type="pres">
      <dgm:prSet presAssocID="{98CADB27-38B2-477B-9FEF-9DC501C6F4EB}" presName="tx2" presStyleLbl="revTx" presStyleIdx="3" presStyleCnt="12"/>
      <dgm:spPr/>
    </dgm:pt>
    <dgm:pt modelId="{322DF057-4ABC-4789-8419-757FC7BD4C75}" type="pres">
      <dgm:prSet presAssocID="{98CADB27-38B2-477B-9FEF-9DC501C6F4EB}" presName="vert2" presStyleCnt="0"/>
      <dgm:spPr/>
    </dgm:pt>
    <dgm:pt modelId="{59CC2846-702E-4D6C-BFF2-10DF60145FBE}" type="pres">
      <dgm:prSet presAssocID="{98CADB27-38B2-477B-9FEF-9DC501C6F4EB}" presName="thinLine2b" presStyleLbl="callout" presStyleIdx="2" presStyleCnt="10"/>
      <dgm:spPr/>
    </dgm:pt>
    <dgm:pt modelId="{56F52E56-CA64-4551-86A8-D1BD766C0EAF}" type="pres">
      <dgm:prSet presAssocID="{98CADB27-38B2-477B-9FEF-9DC501C6F4EB}" presName="vertSpace2b" presStyleCnt="0"/>
      <dgm:spPr/>
    </dgm:pt>
    <dgm:pt modelId="{DA91AEEF-E614-40C9-8EA9-EBA37C67C863}" type="pres">
      <dgm:prSet presAssocID="{BA6013CA-E0AE-48C7-881F-09BDA8344E7C}" presName="horz2" presStyleCnt="0"/>
      <dgm:spPr/>
    </dgm:pt>
    <dgm:pt modelId="{3AA4A281-6362-4FAF-9E77-35EF7B2C0B63}" type="pres">
      <dgm:prSet presAssocID="{BA6013CA-E0AE-48C7-881F-09BDA8344E7C}" presName="horzSpace2" presStyleCnt="0"/>
      <dgm:spPr/>
    </dgm:pt>
    <dgm:pt modelId="{83BA9F05-B0E7-472A-921E-CEAEE74C18F3}" type="pres">
      <dgm:prSet presAssocID="{BA6013CA-E0AE-48C7-881F-09BDA8344E7C}" presName="tx2" presStyleLbl="revTx" presStyleIdx="4" presStyleCnt="12"/>
      <dgm:spPr/>
      <dgm:t>
        <a:bodyPr/>
        <a:lstStyle/>
        <a:p>
          <a:endParaRPr lang="ca-ES"/>
        </a:p>
      </dgm:t>
    </dgm:pt>
    <dgm:pt modelId="{E517CF7C-4DFF-4998-95A4-B08190A5398A}" type="pres">
      <dgm:prSet presAssocID="{BA6013CA-E0AE-48C7-881F-09BDA8344E7C}" presName="vert2" presStyleCnt="0"/>
      <dgm:spPr/>
    </dgm:pt>
    <dgm:pt modelId="{23E6A622-A8BB-4A3B-BFD4-9967E97882C4}" type="pres">
      <dgm:prSet presAssocID="{BA6013CA-E0AE-48C7-881F-09BDA8344E7C}" presName="thinLine2b" presStyleLbl="callout" presStyleIdx="3" presStyleCnt="10"/>
      <dgm:spPr/>
    </dgm:pt>
    <dgm:pt modelId="{03699080-1D20-4449-A584-EA8F895D42DE}" type="pres">
      <dgm:prSet presAssocID="{BA6013CA-E0AE-48C7-881F-09BDA8344E7C}" presName="vertSpace2b" presStyleCnt="0"/>
      <dgm:spPr/>
    </dgm:pt>
    <dgm:pt modelId="{A3D07E0F-032C-4ED8-9484-8E484DA5C09F}" type="pres">
      <dgm:prSet presAssocID="{8C083CB8-3D8F-43C6-B656-B1064DE3BDBE}" presName="thickLine" presStyleLbl="alignNode1" presStyleIdx="1" presStyleCnt="2"/>
      <dgm:spPr/>
    </dgm:pt>
    <dgm:pt modelId="{07D5FB2F-C742-4965-9051-60EE4FB3572B}" type="pres">
      <dgm:prSet presAssocID="{8C083CB8-3D8F-43C6-B656-B1064DE3BDBE}" presName="horz1" presStyleCnt="0"/>
      <dgm:spPr/>
    </dgm:pt>
    <dgm:pt modelId="{962301A8-87F6-489F-B2CE-5526B70D06D2}" type="pres">
      <dgm:prSet presAssocID="{8C083CB8-3D8F-43C6-B656-B1064DE3BDBE}" presName="tx1" presStyleLbl="revTx" presStyleIdx="5" presStyleCnt="12"/>
      <dgm:spPr/>
    </dgm:pt>
    <dgm:pt modelId="{BB95E310-993E-40D7-87F8-0803EC6971E0}" type="pres">
      <dgm:prSet presAssocID="{8C083CB8-3D8F-43C6-B656-B1064DE3BDBE}" presName="vert1" presStyleCnt="0"/>
      <dgm:spPr/>
    </dgm:pt>
    <dgm:pt modelId="{149CB788-B315-43E6-A1B1-77F7FD601B39}" type="pres">
      <dgm:prSet presAssocID="{EBF78F0F-84C9-4AFA-960E-8AF4D17308D0}" presName="vertSpace2a" presStyleCnt="0"/>
      <dgm:spPr/>
    </dgm:pt>
    <dgm:pt modelId="{440A7A2C-7A36-40FC-A62D-42D262240656}" type="pres">
      <dgm:prSet presAssocID="{EBF78F0F-84C9-4AFA-960E-8AF4D17308D0}" presName="horz2" presStyleCnt="0"/>
      <dgm:spPr/>
    </dgm:pt>
    <dgm:pt modelId="{9A0C8149-83B4-4654-B90B-D1324150A7E4}" type="pres">
      <dgm:prSet presAssocID="{EBF78F0F-84C9-4AFA-960E-8AF4D17308D0}" presName="horzSpace2" presStyleCnt="0"/>
      <dgm:spPr/>
    </dgm:pt>
    <dgm:pt modelId="{9DB96606-77E5-4D80-AF4F-1DA55C465822}" type="pres">
      <dgm:prSet presAssocID="{EBF78F0F-84C9-4AFA-960E-8AF4D17308D0}" presName="tx2" presStyleLbl="revTx" presStyleIdx="6" presStyleCnt="12"/>
      <dgm:spPr/>
    </dgm:pt>
    <dgm:pt modelId="{8EF5833A-F7F7-456A-B00A-F15ABF5C9FEE}" type="pres">
      <dgm:prSet presAssocID="{EBF78F0F-84C9-4AFA-960E-8AF4D17308D0}" presName="vert2" presStyleCnt="0"/>
      <dgm:spPr/>
    </dgm:pt>
    <dgm:pt modelId="{ECB7BB40-C2B7-466C-9151-057217ED9E38}" type="pres">
      <dgm:prSet presAssocID="{EBF78F0F-84C9-4AFA-960E-8AF4D17308D0}" presName="thinLine2b" presStyleLbl="callout" presStyleIdx="4" presStyleCnt="10"/>
      <dgm:spPr/>
    </dgm:pt>
    <dgm:pt modelId="{245F15C1-DE90-4B67-A1A1-B61E4CEEFCF6}" type="pres">
      <dgm:prSet presAssocID="{EBF78F0F-84C9-4AFA-960E-8AF4D17308D0}" presName="vertSpace2b" presStyleCnt="0"/>
      <dgm:spPr/>
    </dgm:pt>
    <dgm:pt modelId="{9252005C-912C-4B9D-B49D-02C3C5D045F7}" type="pres">
      <dgm:prSet presAssocID="{F5DCD202-3257-4E04-9547-67DD56014EEC}" presName="horz2" presStyleCnt="0"/>
      <dgm:spPr/>
    </dgm:pt>
    <dgm:pt modelId="{02DDC02E-5BF5-4B97-A583-36CB83A1F777}" type="pres">
      <dgm:prSet presAssocID="{F5DCD202-3257-4E04-9547-67DD56014EEC}" presName="horzSpace2" presStyleCnt="0"/>
      <dgm:spPr/>
    </dgm:pt>
    <dgm:pt modelId="{CD323F5A-AEB2-4D35-BA64-1ECE74C82416}" type="pres">
      <dgm:prSet presAssocID="{F5DCD202-3257-4E04-9547-67DD56014EEC}" presName="tx2" presStyleLbl="revTx" presStyleIdx="7" presStyleCnt="12"/>
      <dgm:spPr/>
      <dgm:t>
        <a:bodyPr/>
        <a:lstStyle/>
        <a:p>
          <a:endParaRPr lang="ca-ES"/>
        </a:p>
      </dgm:t>
    </dgm:pt>
    <dgm:pt modelId="{51FE0703-8AAD-4D71-96BA-474CD71E2D17}" type="pres">
      <dgm:prSet presAssocID="{F5DCD202-3257-4E04-9547-67DD56014EEC}" presName="vert2" presStyleCnt="0"/>
      <dgm:spPr/>
    </dgm:pt>
    <dgm:pt modelId="{9C0E127E-4A8B-4847-B3E1-62695657A467}" type="pres">
      <dgm:prSet presAssocID="{F5DCD202-3257-4E04-9547-67DD56014EEC}" presName="thinLine2b" presStyleLbl="callout" presStyleIdx="5" presStyleCnt="10"/>
      <dgm:spPr/>
    </dgm:pt>
    <dgm:pt modelId="{BF853AE7-FF34-49F8-9D53-ECCE6FDF0B05}" type="pres">
      <dgm:prSet presAssocID="{F5DCD202-3257-4E04-9547-67DD56014EEC}" presName="vertSpace2b" presStyleCnt="0"/>
      <dgm:spPr/>
    </dgm:pt>
    <dgm:pt modelId="{BB1894D9-998F-4D31-B665-598528E96AE5}" type="pres">
      <dgm:prSet presAssocID="{4E66B5A3-AA66-4892-919A-81159D0C5BB0}" presName="horz2" presStyleCnt="0"/>
      <dgm:spPr/>
    </dgm:pt>
    <dgm:pt modelId="{588124FB-7C5E-4CEE-A6E1-FF6490A9DC28}" type="pres">
      <dgm:prSet presAssocID="{4E66B5A3-AA66-4892-919A-81159D0C5BB0}" presName="horzSpace2" presStyleCnt="0"/>
      <dgm:spPr/>
    </dgm:pt>
    <dgm:pt modelId="{2FF0A888-6410-4550-86E2-6CF86A975BFB}" type="pres">
      <dgm:prSet presAssocID="{4E66B5A3-AA66-4892-919A-81159D0C5BB0}" presName="tx2" presStyleLbl="revTx" presStyleIdx="8" presStyleCnt="12"/>
      <dgm:spPr/>
      <dgm:t>
        <a:bodyPr/>
        <a:lstStyle/>
        <a:p>
          <a:endParaRPr lang="ca-ES"/>
        </a:p>
      </dgm:t>
    </dgm:pt>
    <dgm:pt modelId="{D1BDD679-B7F1-4594-9A8F-DCAE661E6560}" type="pres">
      <dgm:prSet presAssocID="{4E66B5A3-AA66-4892-919A-81159D0C5BB0}" presName="vert2" presStyleCnt="0"/>
      <dgm:spPr/>
    </dgm:pt>
    <dgm:pt modelId="{561EEA41-9BAB-459D-ABA4-7815FD97033D}" type="pres">
      <dgm:prSet presAssocID="{4E66B5A3-AA66-4892-919A-81159D0C5BB0}" presName="thinLine2b" presStyleLbl="callout" presStyleIdx="6" presStyleCnt="10"/>
      <dgm:spPr/>
    </dgm:pt>
    <dgm:pt modelId="{84DB2F9A-26BD-4EB2-9784-696F3BBF16C4}" type="pres">
      <dgm:prSet presAssocID="{4E66B5A3-AA66-4892-919A-81159D0C5BB0}" presName="vertSpace2b" presStyleCnt="0"/>
      <dgm:spPr/>
    </dgm:pt>
    <dgm:pt modelId="{530C5FE6-6229-4D0F-8BF4-0E602C446C0B}" type="pres">
      <dgm:prSet presAssocID="{8FFF687B-EBBD-4AE0-AC0D-027E393C4BBF}" presName="horz2" presStyleCnt="0"/>
      <dgm:spPr/>
    </dgm:pt>
    <dgm:pt modelId="{CB7E88F3-827A-417F-A0EF-3197868FD161}" type="pres">
      <dgm:prSet presAssocID="{8FFF687B-EBBD-4AE0-AC0D-027E393C4BBF}" presName="horzSpace2" presStyleCnt="0"/>
      <dgm:spPr/>
    </dgm:pt>
    <dgm:pt modelId="{158BFA31-1752-428B-B9A3-96D7EE1A865A}" type="pres">
      <dgm:prSet presAssocID="{8FFF687B-EBBD-4AE0-AC0D-027E393C4BBF}" presName="tx2" presStyleLbl="revTx" presStyleIdx="9" presStyleCnt="12"/>
      <dgm:spPr/>
      <dgm:t>
        <a:bodyPr/>
        <a:lstStyle/>
        <a:p>
          <a:endParaRPr lang="ca-ES"/>
        </a:p>
      </dgm:t>
    </dgm:pt>
    <dgm:pt modelId="{7C04C795-51A4-44A4-8833-E30DD2A21ED3}" type="pres">
      <dgm:prSet presAssocID="{8FFF687B-EBBD-4AE0-AC0D-027E393C4BBF}" presName="vert2" presStyleCnt="0"/>
      <dgm:spPr/>
    </dgm:pt>
    <dgm:pt modelId="{6A10380B-0919-45F7-8E94-24C5F3349786}" type="pres">
      <dgm:prSet presAssocID="{8FFF687B-EBBD-4AE0-AC0D-027E393C4BBF}" presName="thinLine2b" presStyleLbl="callout" presStyleIdx="7" presStyleCnt="10"/>
      <dgm:spPr/>
    </dgm:pt>
    <dgm:pt modelId="{C24BD371-37D3-451A-8F46-F3F095299BB4}" type="pres">
      <dgm:prSet presAssocID="{8FFF687B-EBBD-4AE0-AC0D-027E393C4BBF}" presName="vertSpace2b" presStyleCnt="0"/>
      <dgm:spPr/>
    </dgm:pt>
    <dgm:pt modelId="{9B335508-B0C1-480C-B3BA-5919399AB96E}" type="pres">
      <dgm:prSet presAssocID="{FB3B9E73-F6A8-4F7B-9AFC-789B2D3719E9}" presName="horz2" presStyleCnt="0"/>
      <dgm:spPr/>
    </dgm:pt>
    <dgm:pt modelId="{ADC7DBA9-084B-4CC3-BCA8-138EA3B0DCFD}" type="pres">
      <dgm:prSet presAssocID="{FB3B9E73-F6A8-4F7B-9AFC-789B2D3719E9}" presName="horzSpace2" presStyleCnt="0"/>
      <dgm:spPr/>
    </dgm:pt>
    <dgm:pt modelId="{6B8DBCDF-4287-4BE3-BAB7-4BBC61F4B32F}" type="pres">
      <dgm:prSet presAssocID="{FB3B9E73-F6A8-4F7B-9AFC-789B2D3719E9}" presName="tx2" presStyleLbl="revTx" presStyleIdx="10" presStyleCnt="12"/>
      <dgm:spPr/>
      <dgm:t>
        <a:bodyPr/>
        <a:lstStyle/>
        <a:p>
          <a:endParaRPr lang="ca-ES"/>
        </a:p>
      </dgm:t>
    </dgm:pt>
    <dgm:pt modelId="{CF5EA02F-ACC3-4172-B31C-FB0A9F0D67F8}" type="pres">
      <dgm:prSet presAssocID="{FB3B9E73-F6A8-4F7B-9AFC-789B2D3719E9}" presName="vert2" presStyleCnt="0"/>
      <dgm:spPr/>
    </dgm:pt>
    <dgm:pt modelId="{83DA2DC9-3784-4A1B-901F-D45E267C1AAF}" type="pres">
      <dgm:prSet presAssocID="{FB3B9E73-F6A8-4F7B-9AFC-789B2D3719E9}" presName="thinLine2b" presStyleLbl="callout" presStyleIdx="8" presStyleCnt="10"/>
      <dgm:spPr/>
    </dgm:pt>
    <dgm:pt modelId="{5DD822C3-2254-4CF5-9F51-D9BB57728556}" type="pres">
      <dgm:prSet presAssocID="{FB3B9E73-F6A8-4F7B-9AFC-789B2D3719E9}" presName="vertSpace2b" presStyleCnt="0"/>
      <dgm:spPr/>
    </dgm:pt>
    <dgm:pt modelId="{2962E382-D0DE-47C7-9E54-490C2C9EB79B}" type="pres">
      <dgm:prSet presAssocID="{7888A262-B0D2-49D9-88C4-2AEF62B12D0A}" presName="horz2" presStyleCnt="0"/>
      <dgm:spPr/>
    </dgm:pt>
    <dgm:pt modelId="{E92CEE8C-82ED-49F0-B479-B71BB5CE7AE5}" type="pres">
      <dgm:prSet presAssocID="{7888A262-B0D2-49D9-88C4-2AEF62B12D0A}" presName="horzSpace2" presStyleCnt="0"/>
      <dgm:spPr/>
    </dgm:pt>
    <dgm:pt modelId="{14664699-5F60-473A-88D9-7486BF2553CD}" type="pres">
      <dgm:prSet presAssocID="{7888A262-B0D2-49D9-88C4-2AEF62B12D0A}" presName="tx2" presStyleLbl="revTx" presStyleIdx="11" presStyleCnt="12"/>
      <dgm:spPr/>
      <dgm:t>
        <a:bodyPr/>
        <a:lstStyle/>
        <a:p>
          <a:endParaRPr lang="ca-ES"/>
        </a:p>
      </dgm:t>
    </dgm:pt>
    <dgm:pt modelId="{956868E4-D9D1-4708-96B0-7012ED4AD20D}" type="pres">
      <dgm:prSet presAssocID="{7888A262-B0D2-49D9-88C4-2AEF62B12D0A}" presName="vert2" presStyleCnt="0"/>
      <dgm:spPr/>
    </dgm:pt>
    <dgm:pt modelId="{44B03061-1AB4-456C-9F75-9F0C8AA32890}" type="pres">
      <dgm:prSet presAssocID="{7888A262-B0D2-49D9-88C4-2AEF62B12D0A}" presName="thinLine2b" presStyleLbl="callout" presStyleIdx="9" presStyleCnt="10"/>
      <dgm:spPr/>
    </dgm:pt>
    <dgm:pt modelId="{480C202A-B08F-49DB-AD49-CB8B26341294}" type="pres">
      <dgm:prSet presAssocID="{7888A262-B0D2-49D9-88C4-2AEF62B12D0A}" presName="vertSpace2b" presStyleCnt="0"/>
      <dgm:spPr/>
    </dgm:pt>
  </dgm:ptLst>
  <dgm:cxnLst>
    <dgm:cxn modelId="{3BFD3EE1-301A-4B52-96C8-3BDC34C8A786}" srcId="{8C083CB8-3D8F-43C6-B656-B1064DE3BDBE}" destId="{4E66B5A3-AA66-4892-919A-81159D0C5BB0}" srcOrd="2" destOrd="0" parTransId="{E43B23FA-849B-42A8-96C5-B3C876935A77}" sibTransId="{A90ACF51-DC40-4EF5-9B1D-7DF8BCC91927}"/>
    <dgm:cxn modelId="{136EDAEE-5576-479C-B2E4-9C3B615F96AE}" type="presOf" srcId="{98CADB27-38B2-477B-9FEF-9DC501C6F4EB}" destId="{05AD3FEA-6B6D-449F-AEE5-11FA5640455D}" srcOrd="0" destOrd="0" presId="urn:microsoft.com/office/officeart/2008/layout/LinedList"/>
    <dgm:cxn modelId="{7E56B160-D3B8-4A79-8034-E4E0003A149E}" srcId="{8C083CB8-3D8F-43C6-B656-B1064DE3BDBE}" destId="{FB3B9E73-F6A8-4F7B-9AFC-789B2D3719E9}" srcOrd="4" destOrd="0" parTransId="{28C98611-36A0-4173-AD6E-306D44F21637}" sibTransId="{7D969785-CAE3-44BB-8934-AECC74D11CCD}"/>
    <dgm:cxn modelId="{05F82640-82BB-4CC4-88B4-13BA10E85948}" type="presOf" srcId="{BA6013CA-E0AE-48C7-881F-09BDA8344E7C}" destId="{83BA9F05-B0E7-472A-921E-CEAEE74C18F3}" srcOrd="0" destOrd="0" presId="urn:microsoft.com/office/officeart/2008/layout/LinedList"/>
    <dgm:cxn modelId="{CD142CAB-0561-43AB-A94E-DDAE29143CD6}" type="presOf" srcId="{F5DCD202-3257-4E04-9547-67DD56014EEC}" destId="{CD323F5A-AEB2-4D35-BA64-1ECE74C82416}" srcOrd="0" destOrd="0" presId="urn:microsoft.com/office/officeart/2008/layout/LinedList"/>
    <dgm:cxn modelId="{59EF27A4-F504-4AB5-8FA0-E1D5A79A06B9}" srcId="{8C083CB8-3D8F-43C6-B656-B1064DE3BDBE}" destId="{7888A262-B0D2-49D9-88C4-2AEF62B12D0A}" srcOrd="5" destOrd="0" parTransId="{A8BFEA86-5D08-4FFD-9926-B512C43D6E47}" sibTransId="{22A0588B-D081-4C10-993B-F3DFEEBE5DB2}"/>
    <dgm:cxn modelId="{8B5BCEEB-9E3F-4DF7-B557-FDA04E62C364}" srcId="{8C083CB8-3D8F-43C6-B656-B1064DE3BDBE}" destId="{8FFF687B-EBBD-4AE0-AC0D-027E393C4BBF}" srcOrd="3" destOrd="0" parTransId="{06AB7CD1-2709-4500-B2B8-874BC7F0017F}" sibTransId="{94AD6900-676C-4F3E-81A4-16A77AE52114}"/>
    <dgm:cxn modelId="{1A4E435B-B1A1-4B62-99D2-053BAF3F62F8}" type="presOf" srcId="{0D6CF32C-3D76-4EF0-8AF5-7ADD61C06A68}" destId="{9521802A-26A2-4285-91F9-858F405F077C}" srcOrd="0" destOrd="0" presId="urn:microsoft.com/office/officeart/2008/layout/LinedList"/>
    <dgm:cxn modelId="{8C04AC9D-8807-4B67-9DE7-89FF357D89D1}" srcId="{388C9AE2-3B9C-4F35-83E7-FC1D86D79D0D}" destId="{BA6013CA-E0AE-48C7-881F-09BDA8344E7C}" srcOrd="3" destOrd="0" parTransId="{A4BBDFED-EE1C-4581-8593-C122F078743B}" sibTransId="{68008E6C-015D-4F6C-A6B7-ACF9B41D794D}"/>
    <dgm:cxn modelId="{6B750E2F-3582-41FF-B3ED-68133D8CEEA3}" srcId="{8C083CB8-3D8F-43C6-B656-B1064DE3BDBE}" destId="{F5DCD202-3257-4E04-9547-67DD56014EEC}" srcOrd="1" destOrd="0" parTransId="{6461E41F-5617-46DB-B862-01C30596EF7C}" sibTransId="{270022FC-9667-46A4-9F34-67E4A5C83D08}"/>
    <dgm:cxn modelId="{AD54077F-1950-4A60-807A-A2840A88CC87}" type="presOf" srcId="{FB3B9E73-F6A8-4F7B-9AFC-789B2D3719E9}" destId="{6B8DBCDF-4287-4BE3-BAB7-4BBC61F4B32F}" srcOrd="0" destOrd="0" presId="urn:microsoft.com/office/officeart/2008/layout/LinedList"/>
    <dgm:cxn modelId="{B4E9F7C3-F772-4761-A229-7F27A1AC5AC6}" srcId="{388C9AE2-3B9C-4F35-83E7-FC1D86D79D0D}" destId="{3482BCE1-F61A-4BAD-9774-3A53455180B0}" srcOrd="0" destOrd="0" parTransId="{24994A96-FA76-4B42-8073-31445AA90533}" sibTransId="{C1BE8DFD-C371-4AD1-820B-B345E5298C29}"/>
    <dgm:cxn modelId="{054DD6FF-8B74-4168-87B8-AC50F9DA593D}" srcId="{8C083CB8-3D8F-43C6-B656-B1064DE3BDBE}" destId="{EBF78F0F-84C9-4AFA-960E-8AF4D17308D0}" srcOrd="0" destOrd="0" parTransId="{F122CAB8-C431-4A37-8858-D065ACFF3B45}" sibTransId="{C80478C6-F56A-4EEF-98F8-3F6423ED4CC3}"/>
    <dgm:cxn modelId="{F06A577C-B25A-4C59-B515-FD9AC3586848}" type="presOf" srcId="{388C9AE2-3B9C-4F35-83E7-FC1D86D79D0D}" destId="{01EED835-C1A4-406A-965A-23030612F269}" srcOrd="0" destOrd="0" presId="urn:microsoft.com/office/officeart/2008/layout/LinedList"/>
    <dgm:cxn modelId="{376DEC48-0CD6-48C1-9C4C-46D8E9FBF86F}" type="presOf" srcId="{4E66B5A3-AA66-4892-919A-81159D0C5BB0}" destId="{2FF0A888-6410-4550-86E2-6CF86A975BFB}" srcOrd="0" destOrd="0" presId="urn:microsoft.com/office/officeart/2008/layout/LinedList"/>
    <dgm:cxn modelId="{DC551F88-C3E0-48F3-9778-3F74507FA8F6}" type="presOf" srcId="{7888A262-B0D2-49D9-88C4-2AEF62B12D0A}" destId="{14664699-5F60-473A-88D9-7486BF2553CD}" srcOrd="0" destOrd="0" presId="urn:microsoft.com/office/officeart/2008/layout/LinedList"/>
    <dgm:cxn modelId="{870A5F60-D5FE-4C51-933B-873567A2C28A}" srcId="{388C9AE2-3B9C-4F35-83E7-FC1D86D79D0D}" destId="{98CADB27-38B2-477B-9FEF-9DC501C6F4EB}" srcOrd="2" destOrd="0" parTransId="{F73FA96D-1F25-4C1D-A199-36660977273B}" sibTransId="{D0A71283-0DCA-4511-87A1-31931C7BDC20}"/>
    <dgm:cxn modelId="{1EF6E1B2-0DDB-41BA-B29D-1842A8FA4D8E}" type="presOf" srcId="{8C083CB8-3D8F-43C6-B656-B1064DE3BDBE}" destId="{962301A8-87F6-489F-B2CE-5526B70D06D2}" srcOrd="0" destOrd="0" presId="urn:microsoft.com/office/officeart/2008/layout/LinedList"/>
    <dgm:cxn modelId="{60A22797-7D74-497A-9882-3050FF41AAEC}" type="presOf" srcId="{D23C73F8-D412-408F-99CC-75F9E7F5E612}" destId="{09761A5C-DB92-4976-BEDC-192A49FF37A3}" srcOrd="0" destOrd="0" presId="urn:microsoft.com/office/officeart/2008/layout/LinedList"/>
    <dgm:cxn modelId="{42E119FD-70CA-4059-AA3B-39F7C64FEDBE}" type="presOf" srcId="{EBF78F0F-84C9-4AFA-960E-8AF4D17308D0}" destId="{9DB96606-77E5-4D80-AF4F-1DA55C465822}" srcOrd="0" destOrd="0" presId="urn:microsoft.com/office/officeart/2008/layout/LinedList"/>
    <dgm:cxn modelId="{3F98C9DB-74D6-4404-B104-313F4A1258DF}" type="presOf" srcId="{3482BCE1-F61A-4BAD-9774-3A53455180B0}" destId="{AE8EAE03-9423-40F1-B560-215C30C41FDA}" srcOrd="0" destOrd="0" presId="urn:microsoft.com/office/officeart/2008/layout/LinedList"/>
    <dgm:cxn modelId="{956DB829-F2C1-4E9B-83CE-07FFD9A55EA3}" srcId="{388C9AE2-3B9C-4F35-83E7-FC1D86D79D0D}" destId="{D23C73F8-D412-408F-99CC-75F9E7F5E612}" srcOrd="1" destOrd="0" parTransId="{FC0DE86F-8F1B-4280-879F-03643EC43CCC}" sibTransId="{1825A7C3-626E-4D76-8EEB-B1F630816CDC}"/>
    <dgm:cxn modelId="{288248E5-45E4-40AE-8B94-9D215BA2EE90}" srcId="{0D6CF32C-3D76-4EF0-8AF5-7ADD61C06A68}" destId="{388C9AE2-3B9C-4F35-83E7-FC1D86D79D0D}" srcOrd="0" destOrd="0" parTransId="{12E20D23-584D-4394-9381-6D029B73276F}" sibTransId="{A979815E-D0FF-4E4F-B9F7-2016AC797866}"/>
    <dgm:cxn modelId="{E5345AB4-A41C-4BDA-A3CC-2140C068395A}" type="presOf" srcId="{8FFF687B-EBBD-4AE0-AC0D-027E393C4BBF}" destId="{158BFA31-1752-428B-B9A3-96D7EE1A865A}" srcOrd="0" destOrd="0" presId="urn:microsoft.com/office/officeart/2008/layout/LinedList"/>
    <dgm:cxn modelId="{949C14AD-E789-4797-A5D0-266A84BDFFF1}" srcId="{0D6CF32C-3D76-4EF0-8AF5-7ADD61C06A68}" destId="{8C083CB8-3D8F-43C6-B656-B1064DE3BDBE}" srcOrd="1" destOrd="0" parTransId="{DF53698E-2AE6-4279-8663-7279A170A2E1}" sibTransId="{471B0159-FF76-4056-89F5-85BCFEB19807}"/>
    <dgm:cxn modelId="{0CEA67F2-0476-4B39-93F4-0CEDCEEE1B1E}" type="presParOf" srcId="{9521802A-26A2-4285-91F9-858F405F077C}" destId="{A8966501-7EC2-48D9-892A-114F51FF142F}" srcOrd="0" destOrd="0" presId="urn:microsoft.com/office/officeart/2008/layout/LinedList"/>
    <dgm:cxn modelId="{7D84F24F-B3DC-4C6A-A999-354A02AEFDB8}" type="presParOf" srcId="{9521802A-26A2-4285-91F9-858F405F077C}" destId="{05693801-5DC3-4D71-8982-352D83A01FED}" srcOrd="1" destOrd="0" presId="urn:microsoft.com/office/officeart/2008/layout/LinedList"/>
    <dgm:cxn modelId="{5DDE2DE6-7414-4D3E-9EFE-217972AFCF60}" type="presParOf" srcId="{05693801-5DC3-4D71-8982-352D83A01FED}" destId="{01EED835-C1A4-406A-965A-23030612F269}" srcOrd="0" destOrd="0" presId="urn:microsoft.com/office/officeart/2008/layout/LinedList"/>
    <dgm:cxn modelId="{7AC6F2B7-597E-437A-A49F-C799AD20E2B6}" type="presParOf" srcId="{05693801-5DC3-4D71-8982-352D83A01FED}" destId="{06BEE016-31A8-4121-B602-FEA8ABF3CD30}" srcOrd="1" destOrd="0" presId="urn:microsoft.com/office/officeart/2008/layout/LinedList"/>
    <dgm:cxn modelId="{512062C8-4A03-42E6-92E4-225AF84C1220}" type="presParOf" srcId="{06BEE016-31A8-4121-B602-FEA8ABF3CD30}" destId="{C579D5B9-4EFB-4C00-9F0D-875C41273446}" srcOrd="0" destOrd="0" presId="urn:microsoft.com/office/officeart/2008/layout/LinedList"/>
    <dgm:cxn modelId="{A0A42987-986B-4F94-92C3-841536575CB2}" type="presParOf" srcId="{06BEE016-31A8-4121-B602-FEA8ABF3CD30}" destId="{5F0EAB1B-4034-48DD-8739-BB67C70512D6}" srcOrd="1" destOrd="0" presId="urn:microsoft.com/office/officeart/2008/layout/LinedList"/>
    <dgm:cxn modelId="{10700DE3-2C61-4BDC-824A-8FC83479102C}" type="presParOf" srcId="{5F0EAB1B-4034-48DD-8739-BB67C70512D6}" destId="{0E042BFA-5A56-443E-B32A-9D56C87D897C}" srcOrd="0" destOrd="0" presId="urn:microsoft.com/office/officeart/2008/layout/LinedList"/>
    <dgm:cxn modelId="{646F19FC-F195-4147-A503-000AD4940FFC}" type="presParOf" srcId="{5F0EAB1B-4034-48DD-8739-BB67C70512D6}" destId="{AE8EAE03-9423-40F1-B560-215C30C41FDA}" srcOrd="1" destOrd="0" presId="urn:microsoft.com/office/officeart/2008/layout/LinedList"/>
    <dgm:cxn modelId="{20DE6BEB-6084-41E2-95A4-67691AE2D4EB}" type="presParOf" srcId="{5F0EAB1B-4034-48DD-8739-BB67C70512D6}" destId="{A53C0476-B692-4400-BF9A-DBA5DA67FC8A}" srcOrd="2" destOrd="0" presId="urn:microsoft.com/office/officeart/2008/layout/LinedList"/>
    <dgm:cxn modelId="{1B30683C-57FB-4C8B-A804-B5E726505814}" type="presParOf" srcId="{06BEE016-31A8-4121-B602-FEA8ABF3CD30}" destId="{6060D046-6507-44FC-8402-D76E633D281E}" srcOrd="2" destOrd="0" presId="urn:microsoft.com/office/officeart/2008/layout/LinedList"/>
    <dgm:cxn modelId="{A4171355-B7F8-41C9-B657-F0DE58F78F81}" type="presParOf" srcId="{06BEE016-31A8-4121-B602-FEA8ABF3CD30}" destId="{113985D7-ED48-461C-B619-C6F394A24E30}" srcOrd="3" destOrd="0" presId="urn:microsoft.com/office/officeart/2008/layout/LinedList"/>
    <dgm:cxn modelId="{DB50D77F-D3C8-4CAA-BF51-78A1EAECB53D}" type="presParOf" srcId="{06BEE016-31A8-4121-B602-FEA8ABF3CD30}" destId="{B2FC3A59-C80F-4BC9-8BA9-AFE50B262349}" srcOrd="4" destOrd="0" presId="urn:microsoft.com/office/officeart/2008/layout/LinedList"/>
    <dgm:cxn modelId="{79DE9AC5-974B-422B-BDAE-24769F37E47E}" type="presParOf" srcId="{B2FC3A59-C80F-4BC9-8BA9-AFE50B262349}" destId="{5FF08E8E-AA4F-4742-8DDA-8CE68CCAE24F}" srcOrd="0" destOrd="0" presId="urn:microsoft.com/office/officeart/2008/layout/LinedList"/>
    <dgm:cxn modelId="{D1F5FB79-DF3C-4474-838E-491259387995}" type="presParOf" srcId="{B2FC3A59-C80F-4BC9-8BA9-AFE50B262349}" destId="{09761A5C-DB92-4976-BEDC-192A49FF37A3}" srcOrd="1" destOrd="0" presId="urn:microsoft.com/office/officeart/2008/layout/LinedList"/>
    <dgm:cxn modelId="{77E41835-22D2-4C14-80EC-835057A71B85}" type="presParOf" srcId="{B2FC3A59-C80F-4BC9-8BA9-AFE50B262349}" destId="{26D108AD-C4A2-46B5-A89D-8BC83ED6FB67}" srcOrd="2" destOrd="0" presId="urn:microsoft.com/office/officeart/2008/layout/LinedList"/>
    <dgm:cxn modelId="{F2A90F11-560C-40D7-86EA-A84036F01297}" type="presParOf" srcId="{06BEE016-31A8-4121-B602-FEA8ABF3CD30}" destId="{E4F12DAF-38D5-4130-971A-5909E0C45D74}" srcOrd="5" destOrd="0" presId="urn:microsoft.com/office/officeart/2008/layout/LinedList"/>
    <dgm:cxn modelId="{FB6EBBE5-947A-4AF0-8E84-93BE3979D7F2}" type="presParOf" srcId="{06BEE016-31A8-4121-B602-FEA8ABF3CD30}" destId="{FF337F34-1A4F-49C3-8CE3-99797E17CBBC}" srcOrd="6" destOrd="0" presId="urn:microsoft.com/office/officeart/2008/layout/LinedList"/>
    <dgm:cxn modelId="{4AF8F752-4A21-4DC8-9B0F-8F526404A6FF}" type="presParOf" srcId="{06BEE016-31A8-4121-B602-FEA8ABF3CD30}" destId="{05FDE002-2667-4B64-B8E3-3F055F282256}" srcOrd="7" destOrd="0" presId="urn:microsoft.com/office/officeart/2008/layout/LinedList"/>
    <dgm:cxn modelId="{29861015-14E9-4EC6-936B-31CCC1EF14F9}" type="presParOf" srcId="{05FDE002-2667-4B64-B8E3-3F055F282256}" destId="{28CE929D-41B1-4993-9181-533971C08461}" srcOrd="0" destOrd="0" presId="urn:microsoft.com/office/officeart/2008/layout/LinedList"/>
    <dgm:cxn modelId="{F84DDA01-5827-456C-9192-844A110530D9}" type="presParOf" srcId="{05FDE002-2667-4B64-B8E3-3F055F282256}" destId="{05AD3FEA-6B6D-449F-AEE5-11FA5640455D}" srcOrd="1" destOrd="0" presId="urn:microsoft.com/office/officeart/2008/layout/LinedList"/>
    <dgm:cxn modelId="{D04BAC28-3744-4908-A0C1-DCF62241FB39}" type="presParOf" srcId="{05FDE002-2667-4B64-B8E3-3F055F282256}" destId="{322DF057-4ABC-4789-8419-757FC7BD4C75}" srcOrd="2" destOrd="0" presId="urn:microsoft.com/office/officeart/2008/layout/LinedList"/>
    <dgm:cxn modelId="{38F84F15-96D1-4ACF-9FFA-2D3A20945A52}" type="presParOf" srcId="{06BEE016-31A8-4121-B602-FEA8ABF3CD30}" destId="{59CC2846-702E-4D6C-BFF2-10DF60145FBE}" srcOrd="8" destOrd="0" presId="urn:microsoft.com/office/officeart/2008/layout/LinedList"/>
    <dgm:cxn modelId="{4FD8968F-E77C-486E-84C2-E222775540F5}" type="presParOf" srcId="{06BEE016-31A8-4121-B602-FEA8ABF3CD30}" destId="{56F52E56-CA64-4551-86A8-D1BD766C0EAF}" srcOrd="9" destOrd="0" presId="urn:microsoft.com/office/officeart/2008/layout/LinedList"/>
    <dgm:cxn modelId="{B57DB039-E1A5-4008-AFF5-C99F17765E2D}" type="presParOf" srcId="{06BEE016-31A8-4121-B602-FEA8ABF3CD30}" destId="{DA91AEEF-E614-40C9-8EA9-EBA37C67C863}" srcOrd="10" destOrd="0" presId="urn:microsoft.com/office/officeart/2008/layout/LinedList"/>
    <dgm:cxn modelId="{D1648839-D61F-4D4A-AA2B-861BF1E1F53F}" type="presParOf" srcId="{DA91AEEF-E614-40C9-8EA9-EBA37C67C863}" destId="{3AA4A281-6362-4FAF-9E77-35EF7B2C0B63}" srcOrd="0" destOrd="0" presId="urn:microsoft.com/office/officeart/2008/layout/LinedList"/>
    <dgm:cxn modelId="{61FD274A-D1BB-4822-99E4-36D830495ACA}" type="presParOf" srcId="{DA91AEEF-E614-40C9-8EA9-EBA37C67C863}" destId="{83BA9F05-B0E7-472A-921E-CEAEE74C18F3}" srcOrd="1" destOrd="0" presId="urn:microsoft.com/office/officeart/2008/layout/LinedList"/>
    <dgm:cxn modelId="{D7DD3E9A-A8DF-4C05-9112-7866E25FA3F0}" type="presParOf" srcId="{DA91AEEF-E614-40C9-8EA9-EBA37C67C863}" destId="{E517CF7C-4DFF-4998-95A4-B08190A5398A}" srcOrd="2" destOrd="0" presId="urn:microsoft.com/office/officeart/2008/layout/LinedList"/>
    <dgm:cxn modelId="{639861C5-D35C-4802-95FD-CA3128ADEC75}" type="presParOf" srcId="{06BEE016-31A8-4121-B602-FEA8ABF3CD30}" destId="{23E6A622-A8BB-4A3B-BFD4-9967E97882C4}" srcOrd="11" destOrd="0" presId="urn:microsoft.com/office/officeart/2008/layout/LinedList"/>
    <dgm:cxn modelId="{3DD96218-8DDF-4787-99A4-DCB5796767D4}" type="presParOf" srcId="{06BEE016-31A8-4121-B602-FEA8ABF3CD30}" destId="{03699080-1D20-4449-A584-EA8F895D42DE}" srcOrd="12" destOrd="0" presId="urn:microsoft.com/office/officeart/2008/layout/LinedList"/>
    <dgm:cxn modelId="{BC86DF06-1CD9-4B7B-9636-19D5B3337423}" type="presParOf" srcId="{9521802A-26A2-4285-91F9-858F405F077C}" destId="{A3D07E0F-032C-4ED8-9484-8E484DA5C09F}" srcOrd="2" destOrd="0" presId="urn:microsoft.com/office/officeart/2008/layout/LinedList"/>
    <dgm:cxn modelId="{92186407-E9C3-4DD5-AE19-CA3F8196DC05}" type="presParOf" srcId="{9521802A-26A2-4285-91F9-858F405F077C}" destId="{07D5FB2F-C742-4965-9051-60EE4FB3572B}" srcOrd="3" destOrd="0" presId="urn:microsoft.com/office/officeart/2008/layout/LinedList"/>
    <dgm:cxn modelId="{71C1C747-1ACB-45E5-9AC2-1A0504969240}" type="presParOf" srcId="{07D5FB2F-C742-4965-9051-60EE4FB3572B}" destId="{962301A8-87F6-489F-B2CE-5526B70D06D2}" srcOrd="0" destOrd="0" presId="urn:microsoft.com/office/officeart/2008/layout/LinedList"/>
    <dgm:cxn modelId="{F0DB9CFC-A7C4-470A-AE06-AACF0CE55452}" type="presParOf" srcId="{07D5FB2F-C742-4965-9051-60EE4FB3572B}" destId="{BB95E310-993E-40D7-87F8-0803EC6971E0}" srcOrd="1" destOrd="0" presId="urn:microsoft.com/office/officeart/2008/layout/LinedList"/>
    <dgm:cxn modelId="{E8FA4923-8393-4518-9C62-C7BD23D4A3E2}" type="presParOf" srcId="{BB95E310-993E-40D7-87F8-0803EC6971E0}" destId="{149CB788-B315-43E6-A1B1-77F7FD601B39}" srcOrd="0" destOrd="0" presId="urn:microsoft.com/office/officeart/2008/layout/LinedList"/>
    <dgm:cxn modelId="{AE5ACCEB-765A-4C1F-B08D-B0C5E88226CE}" type="presParOf" srcId="{BB95E310-993E-40D7-87F8-0803EC6971E0}" destId="{440A7A2C-7A36-40FC-A62D-42D262240656}" srcOrd="1" destOrd="0" presId="urn:microsoft.com/office/officeart/2008/layout/LinedList"/>
    <dgm:cxn modelId="{6C031B37-C14A-48CE-ABAC-86690F1F11CA}" type="presParOf" srcId="{440A7A2C-7A36-40FC-A62D-42D262240656}" destId="{9A0C8149-83B4-4654-B90B-D1324150A7E4}" srcOrd="0" destOrd="0" presId="urn:microsoft.com/office/officeart/2008/layout/LinedList"/>
    <dgm:cxn modelId="{05B9639B-74B7-4C72-B974-16CA39943E24}" type="presParOf" srcId="{440A7A2C-7A36-40FC-A62D-42D262240656}" destId="{9DB96606-77E5-4D80-AF4F-1DA55C465822}" srcOrd="1" destOrd="0" presId="urn:microsoft.com/office/officeart/2008/layout/LinedList"/>
    <dgm:cxn modelId="{6F4F71DD-2E9E-456B-9165-AAD93E1539D7}" type="presParOf" srcId="{440A7A2C-7A36-40FC-A62D-42D262240656}" destId="{8EF5833A-F7F7-456A-B00A-F15ABF5C9FEE}" srcOrd="2" destOrd="0" presId="urn:microsoft.com/office/officeart/2008/layout/LinedList"/>
    <dgm:cxn modelId="{F02DCA8F-11F8-46DC-BD79-2A01C8BD1157}" type="presParOf" srcId="{BB95E310-993E-40D7-87F8-0803EC6971E0}" destId="{ECB7BB40-C2B7-466C-9151-057217ED9E38}" srcOrd="2" destOrd="0" presId="urn:microsoft.com/office/officeart/2008/layout/LinedList"/>
    <dgm:cxn modelId="{864DE2D1-F225-4541-8BAC-7CB217E45483}" type="presParOf" srcId="{BB95E310-993E-40D7-87F8-0803EC6971E0}" destId="{245F15C1-DE90-4B67-A1A1-B61E4CEEFCF6}" srcOrd="3" destOrd="0" presId="urn:microsoft.com/office/officeart/2008/layout/LinedList"/>
    <dgm:cxn modelId="{A877423B-AA25-4967-BB05-556070486921}" type="presParOf" srcId="{BB95E310-993E-40D7-87F8-0803EC6971E0}" destId="{9252005C-912C-4B9D-B49D-02C3C5D045F7}" srcOrd="4" destOrd="0" presId="urn:microsoft.com/office/officeart/2008/layout/LinedList"/>
    <dgm:cxn modelId="{80F932A2-6BFA-4E7D-9327-5F992BCEBB3F}" type="presParOf" srcId="{9252005C-912C-4B9D-B49D-02C3C5D045F7}" destId="{02DDC02E-5BF5-4B97-A583-36CB83A1F777}" srcOrd="0" destOrd="0" presId="urn:microsoft.com/office/officeart/2008/layout/LinedList"/>
    <dgm:cxn modelId="{7BE358F6-58EA-4756-89AC-B8F8B3D28712}" type="presParOf" srcId="{9252005C-912C-4B9D-B49D-02C3C5D045F7}" destId="{CD323F5A-AEB2-4D35-BA64-1ECE74C82416}" srcOrd="1" destOrd="0" presId="urn:microsoft.com/office/officeart/2008/layout/LinedList"/>
    <dgm:cxn modelId="{46987253-75C0-4954-B369-85E07EBF09E8}" type="presParOf" srcId="{9252005C-912C-4B9D-B49D-02C3C5D045F7}" destId="{51FE0703-8AAD-4D71-96BA-474CD71E2D17}" srcOrd="2" destOrd="0" presId="urn:microsoft.com/office/officeart/2008/layout/LinedList"/>
    <dgm:cxn modelId="{D9CA80F9-0092-4020-A8ED-84407A3DE888}" type="presParOf" srcId="{BB95E310-993E-40D7-87F8-0803EC6971E0}" destId="{9C0E127E-4A8B-4847-B3E1-62695657A467}" srcOrd="5" destOrd="0" presId="urn:microsoft.com/office/officeart/2008/layout/LinedList"/>
    <dgm:cxn modelId="{6C74EB58-1430-4430-9A43-E7E153153EC9}" type="presParOf" srcId="{BB95E310-993E-40D7-87F8-0803EC6971E0}" destId="{BF853AE7-FF34-49F8-9D53-ECCE6FDF0B05}" srcOrd="6" destOrd="0" presId="urn:microsoft.com/office/officeart/2008/layout/LinedList"/>
    <dgm:cxn modelId="{DCDCE3BC-A70A-4FC4-B074-4400C0467DC4}" type="presParOf" srcId="{BB95E310-993E-40D7-87F8-0803EC6971E0}" destId="{BB1894D9-998F-4D31-B665-598528E96AE5}" srcOrd="7" destOrd="0" presId="urn:microsoft.com/office/officeart/2008/layout/LinedList"/>
    <dgm:cxn modelId="{6B31C3D0-5611-42D4-8241-9CCF57A49ACE}" type="presParOf" srcId="{BB1894D9-998F-4D31-B665-598528E96AE5}" destId="{588124FB-7C5E-4CEE-A6E1-FF6490A9DC28}" srcOrd="0" destOrd="0" presId="urn:microsoft.com/office/officeart/2008/layout/LinedList"/>
    <dgm:cxn modelId="{8A90FAEA-7FB6-42B0-92A8-F2FBAFFC5A59}" type="presParOf" srcId="{BB1894D9-998F-4D31-B665-598528E96AE5}" destId="{2FF0A888-6410-4550-86E2-6CF86A975BFB}" srcOrd="1" destOrd="0" presId="urn:microsoft.com/office/officeart/2008/layout/LinedList"/>
    <dgm:cxn modelId="{FD917496-F9DF-4F45-817C-02C94E49AD01}" type="presParOf" srcId="{BB1894D9-998F-4D31-B665-598528E96AE5}" destId="{D1BDD679-B7F1-4594-9A8F-DCAE661E6560}" srcOrd="2" destOrd="0" presId="urn:microsoft.com/office/officeart/2008/layout/LinedList"/>
    <dgm:cxn modelId="{72069FD7-9C43-4607-9DCE-E2C79CD1BA5A}" type="presParOf" srcId="{BB95E310-993E-40D7-87F8-0803EC6971E0}" destId="{561EEA41-9BAB-459D-ABA4-7815FD97033D}" srcOrd="8" destOrd="0" presId="urn:microsoft.com/office/officeart/2008/layout/LinedList"/>
    <dgm:cxn modelId="{65DAE4B1-C653-4CF3-88BF-C36D17370E55}" type="presParOf" srcId="{BB95E310-993E-40D7-87F8-0803EC6971E0}" destId="{84DB2F9A-26BD-4EB2-9784-696F3BBF16C4}" srcOrd="9" destOrd="0" presId="urn:microsoft.com/office/officeart/2008/layout/LinedList"/>
    <dgm:cxn modelId="{F6578E5A-E3B6-4052-B033-A4FA983C7040}" type="presParOf" srcId="{BB95E310-993E-40D7-87F8-0803EC6971E0}" destId="{530C5FE6-6229-4D0F-8BF4-0E602C446C0B}" srcOrd="10" destOrd="0" presId="urn:microsoft.com/office/officeart/2008/layout/LinedList"/>
    <dgm:cxn modelId="{14E6777A-749D-4451-90F9-6D62E4F54D7B}" type="presParOf" srcId="{530C5FE6-6229-4D0F-8BF4-0E602C446C0B}" destId="{CB7E88F3-827A-417F-A0EF-3197868FD161}" srcOrd="0" destOrd="0" presId="urn:microsoft.com/office/officeart/2008/layout/LinedList"/>
    <dgm:cxn modelId="{4E392681-1168-47ED-BD2D-C8C08990CB5C}" type="presParOf" srcId="{530C5FE6-6229-4D0F-8BF4-0E602C446C0B}" destId="{158BFA31-1752-428B-B9A3-96D7EE1A865A}" srcOrd="1" destOrd="0" presId="urn:microsoft.com/office/officeart/2008/layout/LinedList"/>
    <dgm:cxn modelId="{C63EDE17-CD7D-4B2E-8BFF-9A9B1B29E2DC}" type="presParOf" srcId="{530C5FE6-6229-4D0F-8BF4-0E602C446C0B}" destId="{7C04C795-51A4-44A4-8833-E30DD2A21ED3}" srcOrd="2" destOrd="0" presId="urn:microsoft.com/office/officeart/2008/layout/LinedList"/>
    <dgm:cxn modelId="{8CAA1DEB-84C0-420F-B4F7-B58DD546DAE3}" type="presParOf" srcId="{BB95E310-993E-40D7-87F8-0803EC6971E0}" destId="{6A10380B-0919-45F7-8E94-24C5F3349786}" srcOrd="11" destOrd="0" presId="urn:microsoft.com/office/officeart/2008/layout/LinedList"/>
    <dgm:cxn modelId="{9A8118CE-6703-4EFA-8B21-123174FEAA5C}" type="presParOf" srcId="{BB95E310-993E-40D7-87F8-0803EC6971E0}" destId="{C24BD371-37D3-451A-8F46-F3F095299BB4}" srcOrd="12" destOrd="0" presId="urn:microsoft.com/office/officeart/2008/layout/LinedList"/>
    <dgm:cxn modelId="{28ECAE05-9D25-42EE-969F-47B00587A59D}" type="presParOf" srcId="{BB95E310-993E-40D7-87F8-0803EC6971E0}" destId="{9B335508-B0C1-480C-B3BA-5919399AB96E}" srcOrd="13" destOrd="0" presId="urn:microsoft.com/office/officeart/2008/layout/LinedList"/>
    <dgm:cxn modelId="{1DB3B357-D57C-4910-99C1-19B445B7E8C5}" type="presParOf" srcId="{9B335508-B0C1-480C-B3BA-5919399AB96E}" destId="{ADC7DBA9-084B-4CC3-BCA8-138EA3B0DCFD}" srcOrd="0" destOrd="0" presId="urn:microsoft.com/office/officeart/2008/layout/LinedList"/>
    <dgm:cxn modelId="{A8667B1C-A897-4B89-BD3D-AB57547566D4}" type="presParOf" srcId="{9B335508-B0C1-480C-B3BA-5919399AB96E}" destId="{6B8DBCDF-4287-4BE3-BAB7-4BBC61F4B32F}" srcOrd="1" destOrd="0" presId="urn:microsoft.com/office/officeart/2008/layout/LinedList"/>
    <dgm:cxn modelId="{DF6C9056-D341-47DB-9DA2-D8CABA8424F7}" type="presParOf" srcId="{9B335508-B0C1-480C-B3BA-5919399AB96E}" destId="{CF5EA02F-ACC3-4172-B31C-FB0A9F0D67F8}" srcOrd="2" destOrd="0" presId="urn:microsoft.com/office/officeart/2008/layout/LinedList"/>
    <dgm:cxn modelId="{3003D2B6-70AF-4D7F-8C36-A445BBC3C0E1}" type="presParOf" srcId="{BB95E310-993E-40D7-87F8-0803EC6971E0}" destId="{83DA2DC9-3784-4A1B-901F-D45E267C1AAF}" srcOrd="14" destOrd="0" presId="urn:microsoft.com/office/officeart/2008/layout/LinedList"/>
    <dgm:cxn modelId="{8591CF95-68B1-48E6-AE4D-261FB50B0737}" type="presParOf" srcId="{BB95E310-993E-40D7-87F8-0803EC6971E0}" destId="{5DD822C3-2254-4CF5-9F51-D9BB57728556}" srcOrd="15" destOrd="0" presId="urn:microsoft.com/office/officeart/2008/layout/LinedList"/>
    <dgm:cxn modelId="{213D9508-221A-418C-B37F-54630E1551C1}" type="presParOf" srcId="{BB95E310-993E-40D7-87F8-0803EC6971E0}" destId="{2962E382-D0DE-47C7-9E54-490C2C9EB79B}" srcOrd="16" destOrd="0" presId="urn:microsoft.com/office/officeart/2008/layout/LinedList"/>
    <dgm:cxn modelId="{132C34E1-D3AA-4F7D-B317-57B0568D5ACB}" type="presParOf" srcId="{2962E382-D0DE-47C7-9E54-490C2C9EB79B}" destId="{E92CEE8C-82ED-49F0-B479-B71BB5CE7AE5}" srcOrd="0" destOrd="0" presId="urn:microsoft.com/office/officeart/2008/layout/LinedList"/>
    <dgm:cxn modelId="{8EE22F75-C9CE-4A7B-ABAC-54955ACFDBC2}" type="presParOf" srcId="{2962E382-D0DE-47C7-9E54-490C2C9EB79B}" destId="{14664699-5F60-473A-88D9-7486BF2553CD}" srcOrd="1" destOrd="0" presId="urn:microsoft.com/office/officeart/2008/layout/LinedList"/>
    <dgm:cxn modelId="{51082DC0-0A85-429D-8761-86EB34F80BCD}" type="presParOf" srcId="{2962E382-D0DE-47C7-9E54-490C2C9EB79B}" destId="{956868E4-D9D1-4708-96B0-7012ED4AD20D}" srcOrd="2" destOrd="0" presId="urn:microsoft.com/office/officeart/2008/layout/LinedList"/>
    <dgm:cxn modelId="{8A7AA3A8-0FC3-42ED-AEB0-EB08E23A8043}" type="presParOf" srcId="{BB95E310-993E-40D7-87F8-0803EC6971E0}" destId="{44B03061-1AB4-456C-9F75-9F0C8AA32890}" srcOrd="17" destOrd="0" presId="urn:microsoft.com/office/officeart/2008/layout/LinedList"/>
    <dgm:cxn modelId="{8E05363B-5E92-4A52-A28E-2ADB0A68A7E0}" type="presParOf" srcId="{BB95E310-993E-40D7-87F8-0803EC6971E0}" destId="{480C202A-B08F-49DB-AD49-CB8B26341294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66501-7EC2-48D9-892A-114F51FF142F}">
      <dsp:nvSpPr>
        <dsp:cNvPr id="0" name=""/>
        <dsp:cNvSpPr/>
      </dsp:nvSpPr>
      <dsp:spPr>
        <a:xfrm>
          <a:off x="0" y="0"/>
          <a:ext cx="77172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ED835-C1A4-406A-965A-23030612F269}">
      <dsp:nvSpPr>
        <dsp:cNvPr id="0" name=""/>
        <dsp:cNvSpPr/>
      </dsp:nvSpPr>
      <dsp:spPr>
        <a:xfrm>
          <a:off x="0" y="0"/>
          <a:ext cx="1543453" cy="213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800" kern="1200" dirty="0" smtClean="0"/>
            <a:t>Apache2</a:t>
          </a:r>
          <a:endParaRPr lang="ca-ES" sz="1800" kern="1200" dirty="0"/>
        </a:p>
      </dsp:txBody>
      <dsp:txXfrm>
        <a:off x="0" y="0"/>
        <a:ext cx="1543453" cy="2134290"/>
      </dsp:txXfrm>
    </dsp:sp>
    <dsp:sp modelId="{AE8EAE03-9423-40F1-B560-215C30C41FDA}">
      <dsp:nvSpPr>
        <dsp:cNvPr id="0" name=""/>
        <dsp:cNvSpPr/>
      </dsp:nvSpPr>
      <dsp:spPr>
        <a:xfrm>
          <a:off x="1659212" y="25089"/>
          <a:ext cx="6058053" cy="501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500" kern="1200" dirty="0" smtClean="0"/>
            <a:t>/var/</a:t>
          </a:r>
          <a:r>
            <a:rPr lang="ca-ES" sz="1500" kern="1200" dirty="0" err="1" smtClean="0"/>
            <a:t>www</a:t>
          </a:r>
          <a:r>
            <a:rPr lang="ca-ES" sz="1500" kern="1200" dirty="0" smtClean="0"/>
            <a:t>/</a:t>
          </a:r>
          <a:r>
            <a:rPr lang="ca-ES" sz="1500" kern="1200" dirty="0" err="1" smtClean="0"/>
            <a:t>html</a:t>
          </a:r>
          <a:endParaRPr lang="ca-ES" sz="1500" kern="1200" dirty="0"/>
        </a:p>
      </dsp:txBody>
      <dsp:txXfrm>
        <a:off x="1659212" y="25089"/>
        <a:ext cx="6058053" cy="501787"/>
      </dsp:txXfrm>
    </dsp:sp>
    <dsp:sp modelId="{6060D046-6507-44FC-8402-D76E633D281E}">
      <dsp:nvSpPr>
        <dsp:cNvPr id="0" name=""/>
        <dsp:cNvSpPr/>
      </dsp:nvSpPr>
      <dsp:spPr>
        <a:xfrm>
          <a:off x="1543453" y="526876"/>
          <a:ext cx="61738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61A5C-DB92-4976-BEDC-192A49FF37A3}">
      <dsp:nvSpPr>
        <dsp:cNvPr id="0" name=""/>
        <dsp:cNvSpPr/>
      </dsp:nvSpPr>
      <dsp:spPr>
        <a:xfrm>
          <a:off x="1659212" y="551966"/>
          <a:ext cx="6058053" cy="501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500" kern="1200" dirty="0" err="1" smtClean="0"/>
            <a:t>assets</a:t>
          </a:r>
          <a:r>
            <a:rPr lang="ca-ES" sz="1500" kern="1200" dirty="0" smtClean="0"/>
            <a:t>/</a:t>
          </a:r>
          <a:r>
            <a:rPr lang="ca-ES" sz="1500" kern="1200" dirty="0" err="1" smtClean="0"/>
            <a:t>css</a:t>
          </a:r>
          <a:r>
            <a:rPr lang="ca-ES" sz="1500" kern="1200" dirty="0" smtClean="0"/>
            <a:t>/custom.css</a:t>
          </a:r>
          <a:endParaRPr lang="ca-ES" sz="1500" kern="1200" dirty="0"/>
        </a:p>
      </dsp:txBody>
      <dsp:txXfrm>
        <a:off x="1659212" y="551966"/>
        <a:ext cx="6058053" cy="501787"/>
      </dsp:txXfrm>
    </dsp:sp>
    <dsp:sp modelId="{E4F12DAF-38D5-4130-971A-5909E0C45D74}">
      <dsp:nvSpPr>
        <dsp:cNvPr id="0" name=""/>
        <dsp:cNvSpPr/>
      </dsp:nvSpPr>
      <dsp:spPr>
        <a:xfrm>
          <a:off x="1543453" y="1053753"/>
          <a:ext cx="61738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AD3FEA-6B6D-449F-AEE5-11FA5640455D}">
      <dsp:nvSpPr>
        <dsp:cNvPr id="0" name=""/>
        <dsp:cNvSpPr/>
      </dsp:nvSpPr>
      <dsp:spPr>
        <a:xfrm>
          <a:off x="1659212" y="1078842"/>
          <a:ext cx="6058053" cy="501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500" kern="1200" smtClean="0"/>
            <a:t>index.html</a:t>
          </a:r>
          <a:endParaRPr lang="ca-ES" sz="1500" kern="1200" dirty="0"/>
        </a:p>
      </dsp:txBody>
      <dsp:txXfrm>
        <a:off x="1659212" y="1078842"/>
        <a:ext cx="6058053" cy="501787"/>
      </dsp:txXfrm>
    </dsp:sp>
    <dsp:sp modelId="{59CC2846-702E-4D6C-BFF2-10DF60145FBE}">
      <dsp:nvSpPr>
        <dsp:cNvPr id="0" name=""/>
        <dsp:cNvSpPr/>
      </dsp:nvSpPr>
      <dsp:spPr>
        <a:xfrm>
          <a:off x="1543453" y="1580630"/>
          <a:ext cx="61738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A9F05-B0E7-472A-921E-CEAEE74C18F3}">
      <dsp:nvSpPr>
        <dsp:cNvPr id="0" name=""/>
        <dsp:cNvSpPr/>
      </dsp:nvSpPr>
      <dsp:spPr>
        <a:xfrm>
          <a:off x="1659212" y="1605719"/>
          <a:ext cx="6058053" cy="501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500" kern="1200" dirty="0" err="1" smtClean="0"/>
            <a:t>updater.php</a:t>
          </a:r>
          <a:endParaRPr lang="ca-ES" sz="1500" kern="1200" dirty="0"/>
        </a:p>
      </dsp:txBody>
      <dsp:txXfrm>
        <a:off x="1659212" y="1605719"/>
        <a:ext cx="6058053" cy="501787"/>
      </dsp:txXfrm>
    </dsp:sp>
    <dsp:sp modelId="{23E6A622-A8BB-4A3B-BFD4-9967E97882C4}">
      <dsp:nvSpPr>
        <dsp:cNvPr id="0" name=""/>
        <dsp:cNvSpPr/>
      </dsp:nvSpPr>
      <dsp:spPr>
        <a:xfrm>
          <a:off x="1543453" y="2107507"/>
          <a:ext cx="61738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07E0F-032C-4ED8-9484-8E484DA5C09F}">
      <dsp:nvSpPr>
        <dsp:cNvPr id="0" name=""/>
        <dsp:cNvSpPr/>
      </dsp:nvSpPr>
      <dsp:spPr>
        <a:xfrm>
          <a:off x="0" y="2134290"/>
          <a:ext cx="77172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301A8-87F6-489F-B2CE-5526B70D06D2}">
      <dsp:nvSpPr>
        <dsp:cNvPr id="0" name=""/>
        <dsp:cNvSpPr/>
      </dsp:nvSpPr>
      <dsp:spPr>
        <a:xfrm>
          <a:off x="0" y="2134290"/>
          <a:ext cx="1543453" cy="213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800" kern="1200" dirty="0" smtClean="0"/>
            <a:t>WebSockets</a:t>
          </a:r>
          <a:endParaRPr lang="ca-ES" sz="1800" kern="1200" dirty="0"/>
        </a:p>
      </dsp:txBody>
      <dsp:txXfrm>
        <a:off x="0" y="2134290"/>
        <a:ext cx="1543453" cy="2134290"/>
      </dsp:txXfrm>
    </dsp:sp>
    <dsp:sp modelId="{9DB96606-77E5-4D80-AF4F-1DA55C465822}">
      <dsp:nvSpPr>
        <dsp:cNvPr id="0" name=""/>
        <dsp:cNvSpPr/>
      </dsp:nvSpPr>
      <dsp:spPr>
        <a:xfrm>
          <a:off x="1659212" y="2151094"/>
          <a:ext cx="6058053" cy="33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500" kern="1200" dirty="0" smtClean="0"/>
            <a:t>/</a:t>
          </a:r>
          <a:r>
            <a:rPr lang="ca-ES" sz="1500" kern="1200" dirty="0" err="1" smtClean="0"/>
            <a:t>opt</a:t>
          </a:r>
          <a:r>
            <a:rPr lang="ca-ES" sz="1500" kern="1200" dirty="0" smtClean="0"/>
            <a:t>/</a:t>
          </a:r>
          <a:r>
            <a:rPr lang="ca-ES" sz="1500" kern="1200" dirty="0" err="1" smtClean="0"/>
            <a:t>websockets</a:t>
          </a:r>
          <a:endParaRPr lang="ca-ES" sz="1500" kern="1200" dirty="0"/>
        </a:p>
      </dsp:txBody>
      <dsp:txXfrm>
        <a:off x="1659212" y="2151094"/>
        <a:ext cx="6058053" cy="336088"/>
      </dsp:txXfrm>
    </dsp:sp>
    <dsp:sp modelId="{ECB7BB40-C2B7-466C-9151-057217ED9E38}">
      <dsp:nvSpPr>
        <dsp:cNvPr id="0" name=""/>
        <dsp:cNvSpPr/>
      </dsp:nvSpPr>
      <dsp:spPr>
        <a:xfrm>
          <a:off x="1543453" y="2487182"/>
          <a:ext cx="61738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23F5A-AEB2-4D35-BA64-1ECE74C82416}">
      <dsp:nvSpPr>
        <dsp:cNvPr id="0" name=""/>
        <dsp:cNvSpPr/>
      </dsp:nvSpPr>
      <dsp:spPr>
        <a:xfrm>
          <a:off x="1659212" y="2503986"/>
          <a:ext cx="6058053" cy="33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500" kern="1200" dirty="0" smtClean="0"/>
            <a:t>updater.js</a:t>
          </a:r>
          <a:endParaRPr lang="ca-ES" sz="1500" kern="1200" dirty="0"/>
        </a:p>
      </dsp:txBody>
      <dsp:txXfrm>
        <a:off x="1659212" y="2503986"/>
        <a:ext cx="6058053" cy="336088"/>
      </dsp:txXfrm>
    </dsp:sp>
    <dsp:sp modelId="{9C0E127E-4A8B-4847-B3E1-62695657A467}">
      <dsp:nvSpPr>
        <dsp:cNvPr id="0" name=""/>
        <dsp:cNvSpPr/>
      </dsp:nvSpPr>
      <dsp:spPr>
        <a:xfrm>
          <a:off x="1543453" y="2840075"/>
          <a:ext cx="61738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0A888-6410-4550-86E2-6CF86A975BFB}">
      <dsp:nvSpPr>
        <dsp:cNvPr id="0" name=""/>
        <dsp:cNvSpPr/>
      </dsp:nvSpPr>
      <dsp:spPr>
        <a:xfrm>
          <a:off x="1659212" y="2856879"/>
          <a:ext cx="6058053" cy="33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500" kern="1200" dirty="0" smtClean="0"/>
            <a:t>refresh.js</a:t>
          </a:r>
          <a:endParaRPr lang="ca-ES" sz="1500" kern="1200" dirty="0"/>
        </a:p>
      </dsp:txBody>
      <dsp:txXfrm>
        <a:off x="1659212" y="2856879"/>
        <a:ext cx="6058053" cy="336088"/>
      </dsp:txXfrm>
    </dsp:sp>
    <dsp:sp modelId="{561EEA41-9BAB-459D-ABA4-7815FD97033D}">
      <dsp:nvSpPr>
        <dsp:cNvPr id="0" name=""/>
        <dsp:cNvSpPr/>
      </dsp:nvSpPr>
      <dsp:spPr>
        <a:xfrm>
          <a:off x="1543453" y="3192967"/>
          <a:ext cx="61738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BFA31-1752-428B-B9A3-96D7EE1A865A}">
      <dsp:nvSpPr>
        <dsp:cNvPr id="0" name=""/>
        <dsp:cNvSpPr/>
      </dsp:nvSpPr>
      <dsp:spPr>
        <a:xfrm>
          <a:off x="1659212" y="3209772"/>
          <a:ext cx="6058053" cy="33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500" kern="1200" dirty="0" smtClean="0"/>
            <a:t>check.sh</a:t>
          </a:r>
          <a:endParaRPr lang="ca-ES" sz="1500" kern="1200" dirty="0"/>
        </a:p>
      </dsp:txBody>
      <dsp:txXfrm>
        <a:off x="1659212" y="3209772"/>
        <a:ext cx="6058053" cy="336088"/>
      </dsp:txXfrm>
    </dsp:sp>
    <dsp:sp modelId="{6A10380B-0919-45F7-8E94-24C5F3349786}">
      <dsp:nvSpPr>
        <dsp:cNvPr id="0" name=""/>
        <dsp:cNvSpPr/>
      </dsp:nvSpPr>
      <dsp:spPr>
        <a:xfrm>
          <a:off x="1543453" y="3545860"/>
          <a:ext cx="61738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DBCDF-4287-4BE3-BAB7-4BBC61F4B32F}">
      <dsp:nvSpPr>
        <dsp:cNvPr id="0" name=""/>
        <dsp:cNvSpPr/>
      </dsp:nvSpPr>
      <dsp:spPr>
        <a:xfrm>
          <a:off x="1659212" y="3562664"/>
          <a:ext cx="6058053" cy="33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500" kern="1200" dirty="0" smtClean="0"/>
            <a:t>bin/</a:t>
          </a:r>
          <a:r>
            <a:rPr lang="ca-ES" sz="1500" kern="1200" dirty="0" err="1" smtClean="0"/>
            <a:t>server.php</a:t>
          </a:r>
          <a:endParaRPr lang="ca-ES" sz="1500" kern="1200" dirty="0"/>
        </a:p>
      </dsp:txBody>
      <dsp:txXfrm>
        <a:off x="1659212" y="3562664"/>
        <a:ext cx="6058053" cy="336088"/>
      </dsp:txXfrm>
    </dsp:sp>
    <dsp:sp modelId="{83DA2DC9-3784-4A1B-901F-D45E267C1AAF}">
      <dsp:nvSpPr>
        <dsp:cNvPr id="0" name=""/>
        <dsp:cNvSpPr/>
      </dsp:nvSpPr>
      <dsp:spPr>
        <a:xfrm>
          <a:off x="1543453" y="3898752"/>
          <a:ext cx="61738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64699-5F60-473A-88D9-7486BF2553CD}">
      <dsp:nvSpPr>
        <dsp:cNvPr id="0" name=""/>
        <dsp:cNvSpPr/>
      </dsp:nvSpPr>
      <dsp:spPr>
        <a:xfrm>
          <a:off x="1659212" y="3915557"/>
          <a:ext cx="6058053" cy="33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500" kern="1200" dirty="0" err="1" smtClean="0"/>
            <a:t>src</a:t>
          </a:r>
          <a:r>
            <a:rPr lang="ca-ES" sz="1500" kern="1200" dirty="0" smtClean="0"/>
            <a:t>/</a:t>
          </a:r>
          <a:r>
            <a:rPr lang="ca-ES" sz="1500" kern="1200" dirty="0" err="1" smtClean="0"/>
            <a:t>websocketgerard</a:t>
          </a:r>
          <a:r>
            <a:rPr lang="ca-ES" sz="1500" kern="1200" dirty="0" smtClean="0"/>
            <a:t>/</a:t>
          </a:r>
          <a:r>
            <a:rPr lang="ca-ES" sz="1500" kern="1200" dirty="0" err="1" smtClean="0"/>
            <a:t>Chat.php</a:t>
          </a:r>
          <a:endParaRPr lang="ca-ES" sz="1500" kern="1200" dirty="0"/>
        </a:p>
      </dsp:txBody>
      <dsp:txXfrm>
        <a:off x="1659212" y="3915557"/>
        <a:ext cx="6058053" cy="336088"/>
      </dsp:txXfrm>
    </dsp:sp>
    <dsp:sp modelId="{44B03061-1AB4-456C-9F75-9F0C8AA32890}">
      <dsp:nvSpPr>
        <dsp:cNvPr id="0" name=""/>
        <dsp:cNvSpPr/>
      </dsp:nvSpPr>
      <dsp:spPr>
        <a:xfrm>
          <a:off x="1543453" y="4251645"/>
          <a:ext cx="61738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njoyed/RatchetInstalla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8800" dirty="0" smtClean="0"/>
              <a:t>DOMÒTICA</a:t>
            </a:r>
            <a:endParaRPr lang="es-ES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Per Gerard Flequé Bernadó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7360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dirty="0" smtClean="0"/>
              <a:t>PHP5</a:t>
            </a:r>
            <a:endParaRPr lang="es-ES" sz="6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ca-ES" sz="3600" dirty="0" smtClean="0"/>
              <a:t>WebSockets </a:t>
            </a:r>
            <a:endParaRPr lang="ca-ES" sz="3600" dirty="0"/>
          </a:p>
        </p:txBody>
      </p:sp>
    </p:spTree>
    <p:extLst>
      <p:ext uri="{BB962C8B-B14F-4D97-AF65-F5344CB8AC3E}">
        <p14:creationId xmlns:p14="http://schemas.microsoft.com/office/powerpoint/2010/main" val="226262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dirty="0" smtClean="0"/>
              <a:t>JAVASCRIPT</a:t>
            </a:r>
            <a:endParaRPr lang="es-ES" sz="6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ca-ES" sz="3600" dirty="0" smtClean="0"/>
              <a:t>Processa la plana del client i la comunicació client-servidor.</a:t>
            </a:r>
            <a:endParaRPr lang="ca-ES" sz="3600" dirty="0"/>
          </a:p>
        </p:txBody>
      </p:sp>
    </p:spTree>
    <p:extLst>
      <p:ext uri="{BB962C8B-B14F-4D97-AF65-F5344CB8AC3E}">
        <p14:creationId xmlns:p14="http://schemas.microsoft.com/office/powerpoint/2010/main" val="375709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z="6000" dirty="0" smtClean="0"/>
              <a:t>JSON</a:t>
            </a:r>
            <a:endParaRPr lang="ca-ES" sz="6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a-ES" sz="3600" dirty="0" smtClean="0"/>
              <a:t>Format de les dades</a:t>
            </a:r>
            <a:endParaRPr lang="ca-ES" sz="3600" dirty="0"/>
          </a:p>
        </p:txBody>
      </p:sp>
    </p:spTree>
    <p:extLst>
      <p:ext uri="{BB962C8B-B14F-4D97-AF65-F5344CB8AC3E}">
        <p14:creationId xmlns:p14="http://schemas.microsoft.com/office/powerpoint/2010/main" val="253180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Comparativa JSON - XML</a:t>
            </a:r>
            <a:endParaRPr lang="ca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01491" y="1962002"/>
            <a:ext cx="3992732" cy="576262"/>
          </a:xfrm>
        </p:spPr>
        <p:txBody>
          <a:bodyPr/>
          <a:lstStyle/>
          <a:p>
            <a:r>
              <a:rPr lang="ca-ES" dirty="0" smtClean="0"/>
              <a:t>JSON</a:t>
            </a:r>
            <a:endParaRPr lang="ca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609860" y="2545737"/>
            <a:ext cx="4459361" cy="3354060"/>
          </a:xfrm>
        </p:spPr>
        <p:txBody>
          <a:bodyPr/>
          <a:lstStyle/>
          <a:p>
            <a:pPr marL="0" indent="0">
              <a:buNone/>
            </a:pPr>
            <a:r>
              <a:rPr lang="ca-ES" dirty="0" smtClean="0"/>
              <a:t>{“empleats":[</a:t>
            </a:r>
          </a:p>
          <a:p>
            <a:pPr marL="0" indent="0">
              <a:buNone/>
            </a:pPr>
            <a:r>
              <a:rPr lang="ca-ES" dirty="0" smtClean="0"/>
              <a:t>    { “nom":"John", “cognom":"Doe" },</a:t>
            </a:r>
          </a:p>
          <a:p>
            <a:pPr marL="0" indent="0">
              <a:buNone/>
            </a:pPr>
            <a:r>
              <a:rPr lang="ca-ES" dirty="0" smtClean="0"/>
              <a:t>    { “nom":"Anna", “cognom":"Smith" },</a:t>
            </a:r>
          </a:p>
          <a:p>
            <a:pPr marL="0" indent="0">
              <a:buNone/>
            </a:pPr>
            <a:r>
              <a:rPr lang="ca-ES" dirty="0" smtClean="0"/>
              <a:t>    { “nom":"Peter", “cognom":"Jones" }</a:t>
            </a:r>
          </a:p>
          <a:p>
            <a:pPr marL="0" indent="0">
              <a:buNone/>
            </a:pPr>
            <a:r>
              <a:rPr lang="ca-ES" dirty="0" smtClean="0"/>
              <a:t>]}</a:t>
            </a:r>
            <a:endParaRPr lang="ca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8084413" y="2003832"/>
            <a:ext cx="3999001" cy="576262"/>
          </a:xfrm>
        </p:spPr>
        <p:txBody>
          <a:bodyPr/>
          <a:lstStyle/>
          <a:p>
            <a:r>
              <a:rPr lang="ca-ES" dirty="0" smtClean="0"/>
              <a:t>XML</a:t>
            </a:r>
            <a:endParaRPr lang="ca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226798" y="2580094"/>
            <a:ext cx="5699039" cy="399673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ca-ES" dirty="0" smtClean="0"/>
              <a:t>&lt;empleats&gt;</a:t>
            </a:r>
            <a:endParaRPr lang="ca-ES" dirty="0"/>
          </a:p>
          <a:p>
            <a:pPr marL="0" indent="0">
              <a:buNone/>
            </a:pPr>
            <a:r>
              <a:rPr lang="ca-ES" dirty="0"/>
              <a:t>    </a:t>
            </a:r>
            <a:r>
              <a:rPr lang="ca-ES" dirty="0" smtClean="0"/>
              <a:t>&lt;empleat&gt;</a:t>
            </a:r>
            <a:endParaRPr lang="ca-ES" dirty="0"/>
          </a:p>
          <a:p>
            <a:pPr marL="0" indent="0">
              <a:buNone/>
            </a:pPr>
            <a:r>
              <a:rPr lang="ca-ES" dirty="0"/>
              <a:t>        </a:t>
            </a:r>
            <a:r>
              <a:rPr lang="ca-ES" dirty="0" smtClean="0"/>
              <a:t>&lt;nom&gt;John&lt;/nom&gt; &lt;cognom&gt;Doe&lt;/cognom&gt;</a:t>
            </a:r>
            <a:endParaRPr lang="ca-ES" dirty="0"/>
          </a:p>
          <a:p>
            <a:pPr marL="0" indent="0">
              <a:buNone/>
            </a:pPr>
            <a:r>
              <a:rPr lang="ca-ES" dirty="0"/>
              <a:t>    </a:t>
            </a:r>
            <a:r>
              <a:rPr lang="ca-ES" dirty="0" smtClean="0"/>
              <a:t>&lt;/empleat&gt;</a:t>
            </a:r>
            <a:endParaRPr lang="ca-ES" dirty="0"/>
          </a:p>
          <a:p>
            <a:pPr marL="0" indent="0">
              <a:buNone/>
            </a:pPr>
            <a:r>
              <a:rPr lang="ca-ES" dirty="0"/>
              <a:t>    </a:t>
            </a:r>
            <a:r>
              <a:rPr lang="ca-ES" dirty="0" smtClean="0"/>
              <a:t>&lt;empleat&gt;</a:t>
            </a:r>
            <a:endParaRPr lang="ca-ES" dirty="0"/>
          </a:p>
          <a:p>
            <a:pPr marL="0" indent="0">
              <a:buNone/>
            </a:pPr>
            <a:r>
              <a:rPr lang="ca-ES" dirty="0"/>
              <a:t>        </a:t>
            </a:r>
            <a:r>
              <a:rPr lang="ca-ES" dirty="0" smtClean="0"/>
              <a:t>&lt;nom&gt;Anna&lt;/nom&gt; &lt;cognom&gt;Smith&lt;/cognom&gt;</a:t>
            </a:r>
            <a:endParaRPr lang="ca-ES" dirty="0"/>
          </a:p>
          <a:p>
            <a:pPr marL="0" indent="0">
              <a:buNone/>
            </a:pPr>
            <a:r>
              <a:rPr lang="ca-ES" dirty="0"/>
              <a:t>    </a:t>
            </a:r>
            <a:r>
              <a:rPr lang="ca-ES" dirty="0" smtClean="0"/>
              <a:t>&lt;/empleat&gt;</a:t>
            </a:r>
            <a:endParaRPr lang="ca-ES" dirty="0"/>
          </a:p>
          <a:p>
            <a:pPr marL="0" indent="0">
              <a:buNone/>
            </a:pPr>
            <a:r>
              <a:rPr lang="ca-ES" dirty="0"/>
              <a:t>    </a:t>
            </a:r>
            <a:r>
              <a:rPr lang="ca-ES" dirty="0" smtClean="0"/>
              <a:t>&lt;empleat&gt;</a:t>
            </a:r>
            <a:endParaRPr lang="ca-ES" dirty="0"/>
          </a:p>
          <a:p>
            <a:pPr marL="0" indent="0">
              <a:buNone/>
            </a:pPr>
            <a:r>
              <a:rPr lang="ca-ES" dirty="0"/>
              <a:t>        </a:t>
            </a:r>
            <a:r>
              <a:rPr lang="ca-ES" dirty="0" smtClean="0"/>
              <a:t>&lt;nom&gt;Peter&lt;/nom&gt; &lt;cognom&gt;Jones&lt;/cognom&gt;</a:t>
            </a:r>
            <a:endParaRPr lang="ca-ES" dirty="0"/>
          </a:p>
          <a:p>
            <a:pPr marL="0" indent="0">
              <a:buNone/>
            </a:pPr>
            <a:r>
              <a:rPr lang="ca-ES" dirty="0"/>
              <a:t>    </a:t>
            </a:r>
            <a:r>
              <a:rPr lang="ca-ES" dirty="0" smtClean="0"/>
              <a:t>&lt;/empleat&gt;</a:t>
            </a:r>
            <a:endParaRPr lang="ca-ES" dirty="0"/>
          </a:p>
          <a:p>
            <a:pPr marL="0" indent="0">
              <a:buNone/>
            </a:pPr>
            <a:r>
              <a:rPr lang="ca-ES" dirty="0" smtClean="0"/>
              <a:t>&lt;/empleats&gt;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9309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z="6000" dirty="0" smtClean="0"/>
              <a:t>NODEJS</a:t>
            </a:r>
            <a:endParaRPr lang="ca-ES" sz="6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a-ES" sz="3600" dirty="0" smtClean="0"/>
              <a:t>Client al servidor</a:t>
            </a:r>
            <a:endParaRPr lang="ca-ES" sz="3600" dirty="0"/>
          </a:p>
        </p:txBody>
      </p:sp>
    </p:spTree>
    <p:extLst>
      <p:ext uri="{BB962C8B-B14F-4D97-AF65-F5344CB8AC3E}">
        <p14:creationId xmlns:p14="http://schemas.microsoft.com/office/powerpoint/2010/main" val="316958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dirty="0" smtClean="0"/>
              <a:t>BOOTSTRAP</a:t>
            </a:r>
            <a:endParaRPr lang="es-ES" sz="6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Framework de CSS i JS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28764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600" dirty="0" smtClean="0"/>
              <a:t>C (Arduino IDE)</a:t>
            </a:r>
            <a:endParaRPr lang="es-ES" sz="6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a-ES" sz="4000" dirty="0" smtClean="0"/>
              <a:t>Programant Arduino</a:t>
            </a:r>
            <a:endParaRPr lang="ca-ES" sz="4000" dirty="0"/>
          </a:p>
        </p:txBody>
      </p:sp>
    </p:spTree>
    <p:extLst>
      <p:ext uri="{BB962C8B-B14F-4D97-AF65-F5344CB8AC3E}">
        <p14:creationId xmlns:p14="http://schemas.microsoft.com/office/powerpoint/2010/main" val="15102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dirty="0" smtClean="0"/>
              <a:t>Ratchet</a:t>
            </a:r>
            <a:endParaRPr lang="es-ES" sz="6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ca-ES" sz="3600" dirty="0" smtClean="0"/>
              <a:t>Framework de PHP per comunicació servidor-client</a:t>
            </a:r>
            <a:endParaRPr lang="ca-ES" sz="3600" dirty="0"/>
          </a:p>
        </p:txBody>
      </p:sp>
    </p:spTree>
    <p:extLst>
      <p:ext uri="{BB962C8B-B14F-4D97-AF65-F5344CB8AC3E}">
        <p14:creationId xmlns:p14="http://schemas.microsoft.com/office/powerpoint/2010/main" val="418043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dirty="0" smtClean="0"/>
              <a:t>BASH</a:t>
            </a:r>
            <a:endParaRPr lang="es-ES" sz="6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a-ES" sz="3600" dirty="0" smtClean="0"/>
              <a:t>Utilitzat per fer l’script d’instal·lació</a:t>
            </a:r>
            <a:endParaRPr lang="ca-ES" sz="3600" dirty="0"/>
          </a:p>
        </p:txBody>
      </p:sp>
    </p:spTree>
    <p:extLst>
      <p:ext uri="{BB962C8B-B14F-4D97-AF65-F5344CB8AC3E}">
        <p14:creationId xmlns:p14="http://schemas.microsoft.com/office/powerpoint/2010/main" val="108815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HTTP</a:t>
            </a:r>
            <a:endParaRPr lang="ca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 smtClean="0"/>
              <a:t>Mètode de comunicació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0891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90261" y="2133600"/>
            <a:ext cx="9914351" cy="3777622"/>
          </a:xfrm>
        </p:spPr>
        <p:txBody>
          <a:bodyPr>
            <a:normAutofit/>
          </a:bodyPr>
          <a:lstStyle/>
          <a:p>
            <a:r>
              <a:rPr lang="ca-ES" sz="3200" dirty="0" smtClean="0"/>
              <a:t>Comunicació entre dispositius mitjançant interfície </a:t>
            </a:r>
            <a:r>
              <a:rPr lang="ca-ES" sz="3200" dirty="0" smtClean="0"/>
              <a:t>web</a:t>
            </a:r>
          </a:p>
          <a:p>
            <a:r>
              <a:rPr lang="ca-ES" sz="3200" dirty="0">
                <a:hlinkClick r:id="rId2"/>
              </a:rPr>
              <a:t>https://</a:t>
            </a:r>
            <a:r>
              <a:rPr lang="ca-ES" sz="3200" dirty="0" smtClean="0">
                <a:hlinkClick r:id="rId2"/>
              </a:rPr>
              <a:t>github.com/Enjoyed/RatchetInstallation</a:t>
            </a:r>
            <a:endParaRPr lang="ca-ES" sz="3200" dirty="0" smtClean="0"/>
          </a:p>
        </p:txBody>
      </p:sp>
    </p:spTree>
    <p:extLst>
      <p:ext uri="{BB962C8B-B14F-4D97-AF65-F5344CB8AC3E}">
        <p14:creationId xmlns:p14="http://schemas.microsoft.com/office/powerpoint/2010/main" val="39952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Mencions d’idees anteriors.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sz="2800" dirty="0" smtClean="0"/>
              <a:t>Sistema Clients web -&gt; Servidor &lt;-&gt; Arduino, però guardant dades a MySQL o MongoDB amb Prometheus, i executant </a:t>
            </a:r>
            <a:r>
              <a:rPr lang="ca-ES" sz="2800" dirty="0"/>
              <a:t>A</a:t>
            </a:r>
            <a:r>
              <a:rPr lang="ca-ES" sz="2800" dirty="0" smtClean="0"/>
              <a:t>jax als clients web per refrescar dades.</a:t>
            </a:r>
          </a:p>
          <a:p>
            <a:endParaRPr lang="ca-ES" sz="2800" dirty="0"/>
          </a:p>
        </p:txBody>
      </p:sp>
    </p:spTree>
    <p:extLst>
      <p:ext uri="{BB962C8B-B14F-4D97-AF65-F5344CB8AC3E}">
        <p14:creationId xmlns:p14="http://schemas.microsoft.com/office/powerpoint/2010/main" val="241734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CARACTERISTIQUES DE VERSIÓ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54325" y="1905000"/>
            <a:ext cx="8915400" cy="3777622"/>
          </a:xfrm>
        </p:spPr>
        <p:txBody>
          <a:bodyPr>
            <a:normAutofit/>
          </a:bodyPr>
          <a:lstStyle/>
          <a:p>
            <a:r>
              <a:rPr lang="ca-ES" sz="3200" dirty="0" smtClean="0"/>
              <a:t>Tolerància a errades; 2-3 dispositius.</a:t>
            </a:r>
          </a:p>
          <a:p>
            <a:r>
              <a:rPr lang="ca-ES" sz="3200" dirty="0" smtClean="0"/>
              <a:t>Màxim aconsellat: 12 dispositius.</a:t>
            </a:r>
          </a:p>
        </p:txBody>
      </p:sp>
    </p:spTree>
    <p:extLst>
      <p:ext uri="{BB962C8B-B14F-4D97-AF65-F5344CB8AC3E}">
        <p14:creationId xmlns:p14="http://schemas.microsoft.com/office/powerpoint/2010/main" val="23192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	INTRODUCCIO 2, ARDUINO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sz="3200" dirty="0" smtClean="0"/>
              <a:t>Arduino és una plataforma de codi obert que es pot utilitzar en qualsevol projecte electrònic.</a:t>
            </a:r>
          </a:p>
          <a:p>
            <a:r>
              <a:rPr lang="ca-ES" sz="3200" dirty="0" smtClean="0"/>
              <a:t>Molt utilitzat en IoT, degut al codi obert, preu econòmic i poder-ho implementar en qualsevol entorn </a:t>
            </a:r>
            <a:r>
              <a:rPr lang="ca-ES" sz="3200" dirty="0" smtClean="0"/>
              <a:t>d'electrònic.</a:t>
            </a:r>
            <a:endParaRPr lang="ca-ES" sz="3200" dirty="0"/>
          </a:p>
        </p:txBody>
      </p:sp>
    </p:spTree>
    <p:extLst>
      <p:ext uri="{BB962C8B-B14F-4D97-AF65-F5344CB8AC3E}">
        <p14:creationId xmlns:p14="http://schemas.microsoft.com/office/powerpoint/2010/main" val="130311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Script d’instal·lació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5" y="1442434"/>
            <a:ext cx="10455407" cy="4430152"/>
          </a:xfrm>
        </p:spPr>
        <p:txBody>
          <a:bodyPr>
            <a:noAutofit/>
          </a:bodyPr>
          <a:lstStyle/>
          <a:p>
            <a:r>
              <a:rPr lang="ca-ES" sz="2400" dirty="0" smtClean="0"/>
              <a:t>Comprovacions</a:t>
            </a:r>
          </a:p>
          <a:p>
            <a:r>
              <a:rPr lang="ca-ES" sz="2400" dirty="0" smtClean="0"/>
              <a:t>Instal·lació de programari</a:t>
            </a:r>
          </a:p>
          <a:p>
            <a:r>
              <a:rPr lang="ca-ES" sz="2400" dirty="0" smtClean="0"/>
              <a:t>Crear l’estructura de carpetes</a:t>
            </a:r>
          </a:p>
          <a:p>
            <a:r>
              <a:rPr lang="ca-ES" sz="2400" dirty="0" smtClean="0"/>
              <a:t>Descarregar/instal·lar Composer</a:t>
            </a:r>
          </a:p>
          <a:p>
            <a:r>
              <a:rPr lang="ca-ES" sz="2400" dirty="0" smtClean="0"/>
              <a:t>Copiar fitxers als seus respectius llocs</a:t>
            </a:r>
          </a:p>
          <a:p>
            <a:r>
              <a:rPr lang="ca-ES" sz="2400" dirty="0" smtClean="0"/>
              <a:t>Instal·lació client WebSockets</a:t>
            </a:r>
          </a:p>
          <a:p>
            <a:r>
              <a:rPr lang="ca-ES" sz="2400" dirty="0" smtClean="0"/>
              <a:t>Preparant la plana web (JQuery i Bootstrap)</a:t>
            </a:r>
          </a:p>
          <a:p>
            <a:r>
              <a:rPr lang="ca-ES" sz="2400" dirty="0" smtClean="0"/>
              <a:t>Iniciar quan iniciï l’Apache</a:t>
            </a:r>
          </a:p>
          <a:p>
            <a:r>
              <a:rPr lang="ca-ES" sz="2400" dirty="0" smtClean="0"/>
              <a:t>Cron d’actualització</a:t>
            </a:r>
          </a:p>
          <a:p>
            <a:r>
              <a:rPr lang="ca-ES" sz="2400" dirty="0" smtClean="0"/>
              <a:t>Permisos</a:t>
            </a:r>
          </a:p>
          <a:p>
            <a:endParaRPr lang="ca-ES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2809462" y="3118901"/>
            <a:ext cx="63498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3200" dirty="0" smtClean="0"/>
              <a:t>INSTAL·LACIO COMPLETA AMB </a:t>
            </a:r>
          </a:p>
          <a:p>
            <a:r>
              <a:rPr lang="ca-ES" sz="3200" dirty="0" smtClean="0"/>
              <a:t>EL NECESSARI PER FUNCIONAR</a:t>
            </a:r>
            <a:endParaRPr lang="ca-ES" sz="3200" dirty="0"/>
          </a:p>
        </p:txBody>
      </p:sp>
    </p:spTree>
    <p:extLst>
      <p:ext uri="{BB962C8B-B14F-4D97-AF65-F5344CB8AC3E}">
        <p14:creationId xmlns:p14="http://schemas.microsoft.com/office/powerpoint/2010/main" val="129992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33333E-6 L 0.28359 -0.00185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0" y="-9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Estructura</a:t>
            </a:r>
            <a:endParaRPr lang="ca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094407"/>
              </p:ext>
            </p:extLst>
          </p:nvPr>
        </p:nvGraphicFramePr>
        <p:xfrm>
          <a:off x="2592925" y="1905000"/>
          <a:ext cx="7717266" cy="426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104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966501-7EC2-48D9-892A-114F51FF14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8966501-7EC2-48D9-892A-114F51FF14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EED835-C1A4-406A-965A-23030612F2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01EED835-C1A4-406A-965A-23030612F2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60D046-6507-44FC-8402-D76E633D28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6060D046-6507-44FC-8402-D76E633D28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E8EAE03-9423-40F1-B560-215C30C41F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AE8EAE03-9423-40F1-B560-215C30C41F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F12DAF-38D5-4130-971A-5909E0C45D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E4F12DAF-38D5-4130-971A-5909E0C45D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761A5C-DB92-4976-BEDC-192A49FF3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09761A5C-DB92-4976-BEDC-192A49FF37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CC2846-702E-4D6C-BFF2-10DF60145F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59CC2846-702E-4D6C-BFF2-10DF60145F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AD3FEA-6B6D-449F-AEE5-11FA564045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AD3FEA-6B6D-449F-AEE5-11FA564045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E6A622-A8BB-4A3B-BFD4-9967E97882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23E6A622-A8BB-4A3B-BFD4-9967E97882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BA9F05-B0E7-472A-921E-CEAEE74C1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83BA9F05-B0E7-472A-921E-CEAEE74C18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D07E0F-032C-4ED8-9484-8E484DA5C0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A3D07E0F-032C-4ED8-9484-8E484DA5C0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2301A8-87F6-489F-B2CE-5526B70D06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graphicEl>
                                              <a:dgm id="{962301A8-87F6-489F-B2CE-5526B70D06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B7BB40-C2B7-466C-9151-057217ED9E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ECB7BB40-C2B7-466C-9151-057217ED9E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B96606-77E5-4D80-AF4F-1DA55C465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graphicEl>
                                              <a:dgm id="{9DB96606-77E5-4D80-AF4F-1DA55C4658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0E127E-4A8B-4847-B3E1-62695657A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graphicEl>
                                              <a:dgm id="{9C0E127E-4A8B-4847-B3E1-62695657A4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323F5A-AEB2-4D35-BA64-1ECE74C824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graphicEl>
                                              <a:dgm id="{CD323F5A-AEB2-4D35-BA64-1ECE74C824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1EEA41-9BAB-459D-ABA4-7815FD9703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graphicEl>
                                              <a:dgm id="{561EEA41-9BAB-459D-ABA4-7815FD9703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F0A888-6410-4550-86E2-6CF86A975B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graphicEl>
                                              <a:dgm id="{2FF0A888-6410-4550-86E2-6CF86A975B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10380B-0919-45F7-8E94-24C5F3349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graphicEl>
                                              <a:dgm id="{6A10380B-0919-45F7-8E94-24C5F33497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8BFA31-1752-428B-B9A3-96D7EE1A86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graphicEl>
                                              <a:dgm id="{158BFA31-1752-428B-B9A3-96D7EE1A86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DA2DC9-3784-4A1B-901F-D45E267C1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graphicEl>
                                              <a:dgm id="{83DA2DC9-3784-4A1B-901F-D45E267C1A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8DBCDF-4287-4BE3-BAB7-4BBC61F4B3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graphicEl>
                                              <a:dgm id="{6B8DBCDF-4287-4BE3-BAB7-4BBC61F4B3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B03061-1AB4-456C-9F75-9F0C8AA328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graphicEl>
                                              <a:dgm id="{44B03061-1AB4-456C-9F75-9F0C8AA328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664699-5F60-473A-88D9-7486BF2553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graphicEl>
                                              <a:dgm id="{14664699-5F60-473A-88D9-7486BF2553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COM FUNCIONA?</a:t>
            </a:r>
            <a:endParaRPr lang="ca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183" y="2986101"/>
            <a:ext cx="2298648" cy="12804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733" y="624110"/>
            <a:ext cx="1792715" cy="149392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732" y="2267996"/>
            <a:ext cx="1792715" cy="149392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732" y="3911883"/>
            <a:ext cx="1792715" cy="1493929"/>
          </a:xfrm>
          <a:prstGeom prst="rect">
            <a:avLst/>
          </a:prstGeom>
        </p:spPr>
      </p:pic>
      <p:cxnSp>
        <p:nvCxnSpPr>
          <p:cNvPr id="11" name="Conector recto de flecha 10"/>
          <p:cNvCxnSpPr>
            <a:stCxn id="4" idx="3"/>
            <a:endCxn id="7" idx="1"/>
          </p:cNvCxnSpPr>
          <p:nvPr/>
        </p:nvCxnSpPr>
        <p:spPr>
          <a:xfrm flipV="1">
            <a:off x="7254831" y="1371075"/>
            <a:ext cx="2467902" cy="22552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8" idx="1"/>
            <a:endCxn id="4" idx="3"/>
          </p:cNvCxnSpPr>
          <p:nvPr/>
        </p:nvCxnSpPr>
        <p:spPr>
          <a:xfrm flipH="1">
            <a:off x="7254831" y="3014961"/>
            <a:ext cx="2467901" cy="6113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9" idx="1"/>
            <a:endCxn id="4" idx="3"/>
          </p:cNvCxnSpPr>
          <p:nvPr/>
        </p:nvCxnSpPr>
        <p:spPr>
          <a:xfrm flipH="1" flipV="1">
            <a:off x="7254831" y="3626344"/>
            <a:ext cx="2467901" cy="1032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n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367" y="1905000"/>
            <a:ext cx="1119415" cy="794424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203" y="3229132"/>
            <a:ext cx="1119415" cy="794424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366" y="4553264"/>
            <a:ext cx="1119415" cy="794424"/>
          </a:xfrm>
          <a:prstGeom prst="rect">
            <a:avLst/>
          </a:prstGeom>
        </p:spPr>
      </p:pic>
      <p:cxnSp>
        <p:nvCxnSpPr>
          <p:cNvPr id="28" name="Conector recto de flecha 27"/>
          <p:cNvCxnSpPr>
            <a:stCxn id="24" idx="3"/>
            <a:endCxn id="4" idx="1"/>
          </p:cNvCxnSpPr>
          <p:nvPr/>
        </p:nvCxnSpPr>
        <p:spPr>
          <a:xfrm>
            <a:off x="2817782" y="2302212"/>
            <a:ext cx="2138401" cy="13241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25" idx="3"/>
            <a:endCxn id="4" idx="1"/>
          </p:cNvCxnSpPr>
          <p:nvPr/>
        </p:nvCxnSpPr>
        <p:spPr>
          <a:xfrm>
            <a:off x="2828618" y="3626344"/>
            <a:ext cx="21275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26" idx="3"/>
            <a:endCxn id="4" idx="1"/>
          </p:cNvCxnSpPr>
          <p:nvPr/>
        </p:nvCxnSpPr>
        <p:spPr>
          <a:xfrm flipV="1">
            <a:off x="2817781" y="3626344"/>
            <a:ext cx="2138402" cy="13241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1256497" y="5709992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 smtClean="0"/>
              <a:t>CLIENTS WEB</a:t>
            </a:r>
            <a:endParaRPr lang="ca-ES" sz="2400" b="1" dirty="0"/>
          </a:p>
        </p:txBody>
      </p:sp>
      <p:sp>
        <p:nvSpPr>
          <p:cNvPr id="50" name="CuadroTexto 49"/>
          <p:cNvSpPr txBox="1"/>
          <p:nvPr/>
        </p:nvSpPr>
        <p:spPr>
          <a:xfrm>
            <a:off x="5237425" y="4480393"/>
            <a:ext cx="163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 smtClean="0"/>
              <a:t>SERVIDOR</a:t>
            </a:r>
            <a:endParaRPr lang="ca-ES" sz="2400" b="1" dirty="0"/>
          </a:p>
        </p:txBody>
      </p:sp>
      <p:sp>
        <p:nvSpPr>
          <p:cNvPr id="46" name="Rectángulo 45"/>
          <p:cNvSpPr/>
          <p:nvPr/>
        </p:nvSpPr>
        <p:spPr>
          <a:xfrm>
            <a:off x="1482772" y="1643395"/>
            <a:ext cx="1512000" cy="39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54" name="Rectángulo 53"/>
          <p:cNvSpPr/>
          <p:nvPr/>
        </p:nvSpPr>
        <p:spPr>
          <a:xfrm>
            <a:off x="1921565" y="2761697"/>
            <a:ext cx="671360" cy="239778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60" name="CuadroTexto 59"/>
          <p:cNvSpPr txBox="1"/>
          <p:nvPr/>
        </p:nvSpPr>
        <p:spPr>
          <a:xfrm>
            <a:off x="9942461" y="5633008"/>
            <a:ext cx="157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 smtClean="0"/>
              <a:t>ARDUINO</a:t>
            </a:r>
            <a:endParaRPr lang="ca-ES" sz="2400" b="1" dirty="0"/>
          </a:p>
        </p:txBody>
      </p:sp>
    </p:spTree>
    <p:extLst>
      <p:ext uri="{BB962C8B-B14F-4D97-AF65-F5344CB8AC3E}">
        <p14:creationId xmlns:p14="http://schemas.microsoft.com/office/powerpoint/2010/main" val="283425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75E-6 -7.40741E-7 L 0.31211 0.0004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99" y="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4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5400000">
                                      <p:cBhvr>
                                        <p:cTn id="3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6" presetClass="emph" presetSubtype="0" fill="hold" grpId="5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9" dur="700" fill="hold"/>
                                        <p:tgtEl>
                                          <p:spTgt spid="46"/>
                                        </p:tgtEl>
                                      </p:cBhvr>
                                      <p:by x="100000" y="6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6" presetClass="emph" presetSubtype="0" fill="hold" grpId="6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1" dur="700" fill="hold"/>
                                        <p:tgtEl>
                                          <p:spTgt spid="46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42" presetClass="path" presetSubtype="0" accel="50000" decel="50000" fill="hold" grpId="7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31211 0.00046 L 0.68711 -0.07662 " pathEditMode="relative" rAng="0" ptsTypes="AA">
                                      <p:cBhvr>
                                        <p:cTn id="50" dur="1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0" y="-386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8" presetClass="emph" presetSubtype="0" fill="hold" grpId="10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5400000">
                                      <p:cBhvr>
                                        <p:cTn id="58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8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60" dur="1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00000" y="17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fill="hold" grpId="9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62" dur="1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2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300"/>
                            </p:stCondLst>
                            <p:childTnLst>
                              <p:par>
                                <p:cTn id="76" presetID="10" presetClass="exit" presetSubtype="0" fill="hold" grpId="1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49" grpId="2"/>
      <p:bldP spid="50" grpId="0"/>
      <p:bldP spid="50" grpId="1"/>
      <p:bldP spid="50" grpId="2"/>
      <p:bldP spid="46" grpId="0" animBg="1"/>
      <p:bldP spid="46" grpId="1" animBg="1"/>
      <p:bldP spid="46" grpId="2" animBg="1"/>
      <p:bldP spid="46" grpId="4" animBg="1"/>
      <p:bldP spid="46" grpId="5" animBg="1"/>
      <p:bldP spid="46" grpId="6" animBg="1"/>
      <p:bldP spid="46" grpId="7" animBg="1"/>
      <p:bldP spid="46" grpId="8" animBg="1"/>
      <p:bldP spid="46" grpId="9" animBg="1"/>
      <p:bldP spid="46" grpId="10" animBg="1"/>
      <p:bldP spid="46" grpId="11" animBg="1"/>
      <p:bldP spid="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En cas d’acció Web</a:t>
            </a:r>
            <a:endParaRPr lang="ca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510" y="2266127"/>
            <a:ext cx="1119415" cy="7944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365" y="2008678"/>
            <a:ext cx="2298648" cy="1280486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2592925" y="2659221"/>
            <a:ext cx="2556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3151820" y="1989347"/>
            <a:ext cx="1344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dirty="0" smtClean="0"/>
              <a:t>Envia</a:t>
            </a:r>
            <a:endParaRPr lang="ca-ES" dirty="0"/>
          </a:p>
          <a:p>
            <a:r>
              <a:rPr lang="ca-ES" dirty="0" smtClean="0"/>
              <a:t>{“r1_r1”=0}</a:t>
            </a:r>
            <a:endParaRPr lang="ca-ES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527" y="1901956"/>
            <a:ext cx="1792715" cy="1493929"/>
          </a:xfrm>
          <a:prstGeom prst="rect">
            <a:avLst/>
          </a:prstGeom>
        </p:spPr>
      </p:pic>
      <p:cxnSp>
        <p:nvCxnSpPr>
          <p:cNvPr id="15" name="Conector recto de flecha 14"/>
          <p:cNvCxnSpPr/>
          <p:nvPr/>
        </p:nvCxnSpPr>
        <p:spPr>
          <a:xfrm>
            <a:off x="7448013" y="2409787"/>
            <a:ext cx="2509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738866" y="2040455"/>
            <a:ext cx="192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1.1.1.1/?r1_r1=0</a:t>
            </a:r>
            <a:endParaRPr lang="ca-ES" dirty="0"/>
          </a:p>
        </p:txBody>
      </p:sp>
      <p:cxnSp>
        <p:nvCxnSpPr>
          <p:cNvPr id="19" name="Conector recto de flecha 18"/>
          <p:cNvCxnSpPr>
            <a:stCxn id="13" idx="1"/>
            <a:endCxn id="5" idx="3"/>
          </p:cNvCxnSpPr>
          <p:nvPr/>
        </p:nvCxnSpPr>
        <p:spPr>
          <a:xfrm flipH="1">
            <a:off x="7448013" y="2648921"/>
            <a:ext cx="2509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8412994" y="2703389"/>
            <a:ext cx="57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OK</a:t>
            </a:r>
            <a:endParaRPr lang="ca-ES" dirty="0"/>
          </a:p>
        </p:txBody>
      </p:sp>
      <p:sp>
        <p:nvSpPr>
          <p:cNvPr id="24" name="Menos 23"/>
          <p:cNvSpPr/>
          <p:nvPr/>
        </p:nvSpPr>
        <p:spPr>
          <a:xfrm>
            <a:off x="983504" y="3728089"/>
            <a:ext cx="10766738" cy="38636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436" y="2791264"/>
            <a:ext cx="1119415" cy="794424"/>
          </a:xfrm>
          <a:prstGeom prst="rect">
            <a:avLst/>
          </a:prstGeom>
        </p:spPr>
      </p:pic>
      <p:cxnSp>
        <p:nvCxnSpPr>
          <p:cNvPr id="27" name="Conector recto de flecha 26"/>
          <p:cNvCxnSpPr>
            <a:endCxn id="25" idx="3"/>
          </p:cNvCxnSpPr>
          <p:nvPr/>
        </p:nvCxnSpPr>
        <p:spPr>
          <a:xfrm flipH="1">
            <a:off x="2639851" y="2786443"/>
            <a:ext cx="2509513" cy="40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 rot="21027792">
            <a:off x="2824586" y="2691073"/>
            <a:ext cx="1689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Actualització</a:t>
            </a:r>
          </a:p>
          <a:p>
            <a:r>
              <a:rPr lang="ca-ES" dirty="0" smtClean="0"/>
              <a:t>{“r1_r1”=0}</a:t>
            </a:r>
            <a:endParaRPr lang="ca-ES" dirty="0"/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83" y="4620726"/>
            <a:ext cx="1119415" cy="794424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938" y="4363277"/>
            <a:ext cx="2298648" cy="1280486"/>
          </a:xfrm>
          <a:prstGeom prst="rect">
            <a:avLst/>
          </a:prstGeom>
        </p:spPr>
      </p:pic>
      <p:cxnSp>
        <p:nvCxnSpPr>
          <p:cNvPr id="38" name="Conector recto de flecha 37"/>
          <p:cNvCxnSpPr/>
          <p:nvPr/>
        </p:nvCxnSpPr>
        <p:spPr>
          <a:xfrm>
            <a:off x="2447498" y="5013820"/>
            <a:ext cx="2556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3006393" y="4343946"/>
            <a:ext cx="1344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Actualitza</a:t>
            </a:r>
            <a:endParaRPr lang="ca-ES" dirty="0"/>
          </a:p>
          <a:p>
            <a:r>
              <a:rPr lang="ca-ES" dirty="0" smtClean="0"/>
              <a:t>{“r1_r1”=0}</a:t>
            </a:r>
            <a:endParaRPr lang="ca-ES" dirty="0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00" y="4256555"/>
            <a:ext cx="1792715" cy="1493929"/>
          </a:xfrm>
          <a:prstGeom prst="rect">
            <a:avLst/>
          </a:prstGeom>
        </p:spPr>
      </p:pic>
      <p:cxnSp>
        <p:nvCxnSpPr>
          <p:cNvPr id="41" name="Conector recto de flecha 40"/>
          <p:cNvCxnSpPr/>
          <p:nvPr/>
        </p:nvCxnSpPr>
        <p:spPr>
          <a:xfrm>
            <a:off x="7302586" y="4764386"/>
            <a:ext cx="2509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7593439" y="4395054"/>
            <a:ext cx="192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1.1.1.1/?r1_r1=0</a:t>
            </a:r>
            <a:endParaRPr lang="ca-ES" dirty="0"/>
          </a:p>
        </p:txBody>
      </p:sp>
      <p:sp>
        <p:nvSpPr>
          <p:cNvPr id="60" name="Señal de prohibido 59"/>
          <p:cNvSpPr/>
          <p:nvPr/>
        </p:nvSpPr>
        <p:spPr>
          <a:xfrm>
            <a:off x="9812099" y="4185505"/>
            <a:ext cx="1837939" cy="1656000"/>
          </a:xfrm>
          <a:prstGeom prst="noSmoking">
            <a:avLst>
              <a:gd name="adj" fmla="val 5146"/>
            </a:avLst>
          </a:prstGeom>
          <a:solidFill>
            <a:srgbClr val="9933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solidFill>
                <a:schemeClr val="tx1"/>
              </a:solidFill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5593473" y="5643763"/>
            <a:ext cx="1154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Timeout:</a:t>
            </a:r>
          </a:p>
          <a:p>
            <a:r>
              <a:rPr lang="ca-ES" dirty="0" smtClean="0"/>
              <a:t>2 segons</a:t>
            </a:r>
            <a:endParaRPr lang="ca-ES" dirty="0"/>
          </a:p>
        </p:txBody>
      </p:sp>
      <p:cxnSp>
        <p:nvCxnSpPr>
          <p:cNvPr id="89" name="Conector recto de flecha 88"/>
          <p:cNvCxnSpPr/>
          <p:nvPr/>
        </p:nvCxnSpPr>
        <p:spPr>
          <a:xfrm flipH="1">
            <a:off x="2447498" y="5128591"/>
            <a:ext cx="2556440" cy="1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/>
          <p:cNvSpPr txBox="1"/>
          <p:nvPr/>
        </p:nvSpPr>
        <p:spPr>
          <a:xfrm>
            <a:off x="3037033" y="5167367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Correcció</a:t>
            </a:r>
          </a:p>
          <a:p>
            <a:r>
              <a:rPr lang="ca-ES" dirty="0" smtClean="0"/>
              <a:t>{“r1_r1”=1}</a:t>
            </a:r>
            <a:endParaRPr lang="ca-ES" dirty="0"/>
          </a:p>
        </p:txBody>
      </p:sp>
      <p:sp>
        <p:nvSpPr>
          <p:cNvPr id="91" name="CuadroTexto 90"/>
          <p:cNvSpPr txBox="1"/>
          <p:nvPr/>
        </p:nvSpPr>
        <p:spPr>
          <a:xfrm>
            <a:off x="7964288" y="2334056"/>
            <a:ext cx="15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HTTP QUERY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4838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750"/>
                            </p:stCondLst>
                            <p:childTnLst>
                              <p:par>
                                <p:cTn id="4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3.33333E-6 -0.05787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94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-0.00377 -0.0507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-1.875E-6 -0.04422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10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13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10" presetClass="exit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500"/>
                            </p:stCondLst>
                            <p:childTnLst>
                              <p:par>
                                <p:cTn id="12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2.96296E-6 L 2.08333E-6 0.00023 L 2.08333E-6 -0.02315 L 2.08333E-6 -0.02292 " pathEditMode="relative" rAng="0" ptsTypes="AAAA">
                                      <p:cBhvr>
                                        <p:cTn id="1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57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-4.07407E-6 L -2.70833E-6 -0.02129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7" grpId="0"/>
      <p:bldP spid="23" grpId="0"/>
      <p:bldP spid="24" grpId="0" animBg="1"/>
      <p:bldP spid="28" grpId="0"/>
      <p:bldP spid="39" grpId="0"/>
      <p:bldP spid="39" grpId="1"/>
      <p:bldP spid="42" grpId="0"/>
      <p:bldP spid="60" grpId="0" animBg="1"/>
      <p:bldP spid="60" grpId="1" animBg="1"/>
      <p:bldP spid="60" grpId="2" animBg="1"/>
      <p:bldP spid="60" grpId="3" animBg="1"/>
      <p:bldP spid="60" grpId="4" animBg="1"/>
      <p:bldP spid="60" grpId="5" animBg="1"/>
      <p:bldP spid="60" grpId="6" animBg="1"/>
      <p:bldP spid="60" grpId="7" animBg="1"/>
      <p:bldP spid="60" grpId="8" animBg="1"/>
      <p:bldP spid="87" grpId="0"/>
      <p:bldP spid="90" grpId="0"/>
      <p:bldP spid="91" grpId="0"/>
      <p:bldP spid="9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En cas d’Actualització</a:t>
            </a:r>
            <a:endParaRPr lang="ca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477" y="2872409"/>
            <a:ext cx="2298648" cy="1280486"/>
          </a:xfrm>
          <a:prstGeom prst="rect">
            <a:avLst/>
          </a:prstGeom>
        </p:spPr>
      </p:pic>
      <p:cxnSp>
        <p:nvCxnSpPr>
          <p:cNvPr id="6" name="Conector curvado 5"/>
          <p:cNvCxnSpPr>
            <a:stCxn id="4" idx="1"/>
            <a:endCxn id="4" idx="3"/>
          </p:cNvCxnSpPr>
          <p:nvPr/>
        </p:nvCxnSpPr>
        <p:spPr>
          <a:xfrm rot="10800000" flipH="1">
            <a:off x="4731477" y="3512652"/>
            <a:ext cx="2298648" cy="12700"/>
          </a:xfrm>
          <a:prstGeom prst="curvedConnector5">
            <a:avLst>
              <a:gd name="adj1" fmla="val -9945"/>
              <a:gd name="adj2" fmla="val -12671764"/>
              <a:gd name="adj3" fmla="val 10994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5026239" y="442380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CRON 30 SEG</a:t>
            </a:r>
            <a:endParaRPr lang="ca-ES" b="1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11" y="1584175"/>
            <a:ext cx="1792715" cy="149392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12" y="4679819"/>
            <a:ext cx="1792715" cy="149392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12" y="3131997"/>
            <a:ext cx="1792715" cy="14939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853513" y="3321898"/>
            <a:ext cx="2060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 smtClean="0"/>
              <a:t>PETICIÓ HTTP</a:t>
            </a:r>
          </a:p>
          <a:p>
            <a:pPr algn="ctr"/>
            <a:r>
              <a:rPr lang="ca-ES" sz="2400" dirty="0" smtClean="0"/>
              <a:t>/JSON</a:t>
            </a:r>
            <a:endParaRPr lang="ca-ES" sz="2400" dirty="0"/>
          </a:p>
        </p:txBody>
      </p:sp>
      <p:cxnSp>
        <p:nvCxnSpPr>
          <p:cNvPr id="21" name="Conector recto de flecha 20"/>
          <p:cNvCxnSpPr>
            <a:endCxn id="12" idx="1"/>
          </p:cNvCxnSpPr>
          <p:nvPr/>
        </p:nvCxnSpPr>
        <p:spPr>
          <a:xfrm flipV="1">
            <a:off x="5026239" y="2331140"/>
            <a:ext cx="3344772" cy="138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endCxn id="14" idx="1"/>
          </p:cNvCxnSpPr>
          <p:nvPr/>
        </p:nvCxnSpPr>
        <p:spPr>
          <a:xfrm>
            <a:off x="5026239" y="3718346"/>
            <a:ext cx="3344773" cy="16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endCxn id="13" idx="1"/>
          </p:cNvCxnSpPr>
          <p:nvPr/>
        </p:nvCxnSpPr>
        <p:spPr>
          <a:xfrm>
            <a:off x="5026239" y="3718346"/>
            <a:ext cx="3344773" cy="170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12" idx="1"/>
          </p:cNvCxnSpPr>
          <p:nvPr/>
        </p:nvCxnSpPr>
        <p:spPr>
          <a:xfrm flipH="1">
            <a:off x="5026239" y="2331140"/>
            <a:ext cx="3344772" cy="138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4" idx="1"/>
          </p:cNvCxnSpPr>
          <p:nvPr/>
        </p:nvCxnSpPr>
        <p:spPr>
          <a:xfrm flipH="1" flipV="1">
            <a:off x="5026241" y="3718346"/>
            <a:ext cx="3344771" cy="16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13" idx="1"/>
          </p:cNvCxnSpPr>
          <p:nvPr/>
        </p:nvCxnSpPr>
        <p:spPr>
          <a:xfrm flipH="1" flipV="1">
            <a:off x="5026240" y="3718347"/>
            <a:ext cx="3344772" cy="170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 rot="20183322">
            <a:off x="6534998" y="245220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{“r1_r1”=0}</a:t>
            </a:r>
            <a:endParaRPr lang="ca-ES" dirty="0"/>
          </a:p>
        </p:txBody>
      </p:sp>
      <p:sp>
        <p:nvSpPr>
          <p:cNvPr id="42" name="CuadroTexto 41"/>
          <p:cNvSpPr txBox="1"/>
          <p:nvPr/>
        </p:nvSpPr>
        <p:spPr>
          <a:xfrm rot="220060">
            <a:off x="6026112" y="3459289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{“d1_llum”=300}</a:t>
            </a:r>
            <a:endParaRPr lang="ca-ES" dirty="0"/>
          </a:p>
        </p:txBody>
      </p:sp>
      <p:sp>
        <p:nvSpPr>
          <p:cNvPr id="43" name="CuadroTexto 42"/>
          <p:cNvSpPr txBox="1"/>
          <p:nvPr/>
        </p:nvSpPr>
        <p:spPr>
          <a:xfrm rot="1624890">
            <a:off x="6223216" y="4468207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{“d2_temp”=38}</a:t>
            </a:r>
            <a:endParaRPr lang="ca-ES" dirty="0"/>
          </a:p>
        </p:txBody>
      </p:sp>
      <p:pic>
        <p:nvPicPr>
          <p:cNvPr id="47" name="Imagen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870" y="5090982"/>
            <a:ext cx="1119415" cy="794424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4715" y="1901792"/>
            <a:ext cx="1119415" cy="794424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871" y="3519001"/>
            <a:ext cx="1119415" cy="794424"/>
          </a:xfrm>
          <a:prstGeom prst="rect">
            <a:avLst/>
          </a:prstGeom>
        </p:spPr>
      </p:pic>
      <p:sp>
        <p:nvSpPr>
          <p:cNvPr id="58" name="CuadroTexto 57"/>
          <p:cNvSpPr txBox="1"/>
          <p:nvPr/>
        </p:nvSpPr>
        <p:spPr>
          <a:xfrm>
            <a:off x="5974812" y="2946477"/>
            <a:ext cx="21643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dirty="0" smtClean="0"/>
              <a:t>Actualització dels</a:t>
            </a:r>
          </a:p>
          <a:p>
            <a:pPr algn="ctr"/>
            <a:r>
              <a:rPr lang="ca-ES" dirty="0" smtClean="0"/>
              <a:t>nous valors</a:t>
            </a:r>
          </a:p>
          <a:p>
            <a:pPr algn="ctr"/>
            <a:r>
              <a:rPr lang="ca-ES" dirty="0" smtClean="0"/>
              <a:t>{“r1_r1”=0,</a:t>
            </a:r>
          </a:p>
          <a:p>
            <a:pPr algn="ctr"/>
            <a:r>
              <a:rPr lang="ca-ES" dirty="0" smtClean="0"/>
              <a:t>”d1_llum”=300,</a:t>
            </a:r>
          </a:p>
          <a:p>
            <a:pPr algn="ctr"/>
            <a:r>
              <a:rPr lang="ca-ES" dirty="0" smtClean="0"/>
              <a:t>“d2_temp”=38}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88363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66667E-6 2.96296E-6 L -0.16484 0.06805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2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15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6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65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65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50"/>
                            </p:stCondLst>
                            <p:childTnLst>
                              <p:par>
                                <p:cTn id="125" presetID="42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95833E-6 1.48148E-6 L -0.1017 -0.23565 " pathEditMode="relative" rAng="0" ptsTypes="AA">
                                      <p:cBhvr>
                                        <p:cTn id="1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91" y="-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25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7" grpId="0"/>
      <p:bldP spid="17" grpId="1"/>
      <p:bldP spid="41" grpId="0"/>
      <p:bldP spid="41" grpId="1"/>
      <p:bldP spid="42" grpId="0"/>
      <p:bldP spid="42" grpId="1"/>
      <p:bldP spid="43" grpId="0"/>
      <p:bldP spid="43" grpId="1"/>
      <p:bldP spid="58" grpId="0"/>
      <p:bldP spid="58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En cas de sensors</a:t>
            </a:r>
            <a:endParaRPr lang="ca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644" y="1314902"/>
            <a:ext cx="1792715" cy="14939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888" y="3396052"/>
            <a:ext cx="2298648" cy="128048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059990" y="1300803"/>
            <a:ext cx="2682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Depenent el sensor</a:t>
            </a:r>
          </a:p>
          <a:p>
            <a:r>
              <a:rPr lang="ca-ES" dirty="0" smtClean="0"/>
              <a:t>es pot refrescar abans</a:t>
            </a:r>
            <a:endParaRPr lang="ca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645" y="3020866"/>
            <a:ext cx="1792715" cy="149392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645" y="4726830"/>
            <a:ext cx="1792715" cy="1493929"/>
          </a:xfrm>
          <a:prstGeom prst="rect">
            <a:avLst/>
          </a:prstGeom>
        </p:spPr>
      </p:pic>
      <p:cxnSp>
        <p:nvCxnSpPr>
          <p:cNvPr id="10" name="Conector recto de flecha 9"/>
          <p:cNvCxnSpPr>
            <a:stCxn id="4" idx="1"/>
            <a:endCxn id="5" idx="3"/>
          </p:cNvCxnSpPr>
          <p:nvPr/>
        </p:nvCxnSpPr>
        <p:spPr>
          <a:xfrm flipH="1">
            <a:off x="6216536" y="2061867"/>
            <a:ext cx="3687108" cy="197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1"/>
            <a:endCxn id="5" idx="3"/>
          </p:cNvCxnSpPr>
          <p:nvPr/>
        </p:nvCxnSpPr>
        <p:spPr>
          <a:xfrm flipH="1">
            <a:off x="6216536" y="3767831"/>
            <a:ext cx="3687109" cy="26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8" idx="1"/>
            <a:endCxn id="5" idx="3"/>
          </p:cNvCxnSpPr>
          <p:nvPr/>
        </p:nvCxnSpPr>
        <p:spPr>
          <a:xfrm flipH="1" flipV="1">
            <a:off x="6216536" y="4036295"/>
            <a:ext cx="3687109" cy="143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6603190" y="3185312"/>
            <a:ext cx="31357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sz="2800" dirty="0" smtClean="0"/>
              <a:t>CADA X SEGONS</a:t>
            </a:r>
          </a:p>
          <a:p>
            <a:pPr algn="ctr"/>
            <a:r>
              <a:rPr lang="ca-ES" sz="2800" dirty="0" smtClean="0"/>
              <a:t>DEPENENT ELS</a:t>
            </a:r>
          </a:p>
          <a:p>
            <a:pPr algn="ctr"/>
            <a:r>
              <a:rPr lang="ca-ES" sz="2800" dirty="0" smtClean="0"/>
              <a:t>SENSORS</a:t>
            </a:r>
          </a:p>
        </p:txBody>
      </p:sp>
      <p:sp>
        <p:nvSpPr>
          <p:cNvPr id="3" name="CuadroTexto 2"/>
          <p:cNvSpPr txBox="1"/>
          <p:nvPr/>
        </p:nvSpPr>
        <p:spPr>
          <a:xfrm rot="19808171">
            <a:off x="6586352" y="2544692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/updater.php?d1_llum=300</a:t>
            </a:r>
          </a:p>
        </p:txBody>
      </p:sp>
      <p:sp>
        <p:nvSpPr>
          <p:cNvPr id="13" name="CuadroTexto 12"/>
          <p:cNvSpPr txBox="1"/>
          <p:nvPr/>
        </p:nvSpPr>
        <p:spPr>
          <a:xfrm rot="21324215">
            <a:off x="6840563" y="3521297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/updater.php?r1_llum=300</a:t>
            </a:r>
          </a:p>
        </p:txBody>
      </p:sp>
      <p:sp>
        <p:nvSpPr>
          <p:cNvPr id="15" name="CuadroTexto 14"/>
          <p:cNvSpPr txBox="1"/>
          <p:nvPr/>
        </p:nvSpPr>
        <p:spPr>
          <a:xfrm rot="1278316">
            <a:off x="6479760" y="4806786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/updater.php?d2_temp=23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26" y="5147110"/>
            <a:ext cx="1119415" cy="79442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71" y="1957920"/>
            <a:ext cx="1119415" cy="79442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27" y="3575129"/>
            <a:ext cx="1119415" cy="794424"/>
          </a:xfrm>
          <a:prstGeom prst="rect">
            <a:avLst/>
          </a:prstGeom>
        </p:spPr>
      </p:pic>
      <p:cxnSp>
        <p:nvCxnSpPr>
          <p:cNvPr id="25" name="Conector recto de flecha 24"/>
          <p:cNvCxnSpPr>
            <a:stCxn id="5" idx="1"/>
            <a:endCxn id="17" idx="3"/>
          </p:cNvCxnSpPr>
          <p:nvPr/>
        </p:nvCxnSpPr>
        <p:spPr>
          <a:xfrm flipH="1" flipV="1">
            <a:off x="1814286" y="2355132"/>
            <a:ext cx="2103602" cy="168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5" idx="1"/>
            <a:endCxn id="18" idx="3"/>
          </p:cNvCxnSpPr>
          <p:nvPr/>
        </p:nvCxnSpPr>
        <p:spPr>
          <a:xfrm flipH="1" flipV="1">
            <a:off x="1832442" y="3972341"/>
            <a:ext cx="2085446" cy="6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5" idx="1"/>
            <a:endCxn id="16" idx="3"/>
          </p:cNvCxnSpPr>
          <p:nvPr/>
        </p:nvCxnSpPr>
        <p:spPr>
          <a:xfrm flipH="1">
            <a:off x="1832441" y="4036295"/>
            <a:ext cx="2085447" cy="150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2160940" y="3233677"/>
            <a:ext cx="1707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Actualització</a:t>
            </a:r>
          </a:p>
          <a:p>
            <a:r>
              <a:rPr lang="ca-ES" dirty="0" smtClean="0"/>
              <a:t>{d1_llum=300,</a:t>
            </a:r>
          </a:p>
          <a:p>
            <a:r>
              <a:rPr lang="ca-ES" dirty="0"/>
              <a:t>r</a:t>
            </a:r>
            <a:r>
              <a:rPr lang="ca-ES" dirty="0" smtClean="0"/>
              <a:t>1_llum=300,</a:t>
            </a:r>
          </a:p>
          <a:p>
            <a:r>
              <a:rPr lang="ca-ES" dirty="0" smtClean="0"/>
              <a:t>d2_temp=23}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65610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1" grpId="1"/>
      <p:bldP spid="3" grpId="0"/>
      <p:bldP spid="13" grpId="0"/>
      <p:bldP spid="15" grpId="0"/>
      <p:bldP spid="30" grpId="0"/>
      <p:bldP spid="30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DIFICULTATS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sz="4000" dirty="0" smtClean="0"/>
              <a:t>Electrònica</a:t>
            </a:r>
          </a:p>
          <a:p>
            <a:r>
              <a:rPr lang="ca-ES" sz="4000" dirty="0" smtClean="0"/>
              <a:t>Arduino</a:t>
            </a:r>
            <a:endParaRPr lang="ca-ES" sz="4000" dirty="0" smtClean="0"/>
          </a:p>
          <a:p>
            <a:endParaRPr lang="ca-ES" sz="4000" dirty="0"/>
          </a:p>
        </p:txBody>
      </p:sp>
    </p:spTree>
    <p:extLst>
      <p:ext uri="{BB962C8B-B14F-4D97-AF65-F5344CB8AC3E}">
        <p14:creationId xmlns:p14="http://schemas.microsoft.com/office/powerpoint/2010/main" val="90848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Visió general.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71781" y="2159358"/>
            <a:ext cx="8915400" cy="3777622"/>
          </a:xfrm>
        </p:spPr>
        <p:txBody>
          <a:bodyPr>
            <a:normAutofit/>
          </a:bodyPr>
          <a:lstStyle/>
          <a:p>
            <a:r>
              <a:rPr lang="ca-ES" sz="3200" dirty="0" smtClean="0"/>
              <a:t>Gestionar dispositius.</a:t>
            </a:r>
          </a:p>
          <a:p>
            <a:r>
              <a:rPr lang="ca-ES" sz="3200" dirty="0" smtClean="0"/>
              <a:t>Tecnologia utilitzada.</a:t>
            </a:r>
          </a:p>
          <a:p>
            <a:r>
              <a:rPr lang="ca-ES" sz="3200" dirty="0" smtClean="0"/>
              <a:t>Com funciona.</a:t>
            </a:r>
            <a:endParaRPr lang="ca-ES" sz="3200" dirty="0"/>
          </a:p>
        </p:txBody>
      </p:sp>
    </p:spTree>
    <p:extLst>
      <p:ext uri="{BB962C8B-B14F-4D97-AF65-F5344CB8AC3E}">
        <p14:creationId xmlns:p14="http://schemas.microsoft.com/office/powerpoint/2010/main" val="254508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TO DO LIST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sz="3200" dirty="0" smtClean="0"/>
              <a:t>Millora de gestió d’errors</a:t>
            </a:r>
          </a:p>
          <a:p>
            <a:r>
              <a:rPr lang="ca-ES" sz="3200" dirty="0" smtClean="0"/>
              <a:t>Sistema de batecs</a:t>
            </a:r>
          </a:p>
          <a:p>
            <a:r>
              <a:rPr lang="ca-ES" sz="3200" dirty="0" smtClean="0"/>
              <a:t>Més opcions de sensors</a:t>
            </a:r>
          </a:p>
          <a:p>
            <a:r>
              <a:rPr lang="ca-ES" sz="3200" dirty="0" smtClean="0"/>
              <a:t>Millor distribució</a:t>
            </a:r>
          </a:p>
          <a:p>
            <a:r>
              <a:rPr lang="ca-ES" sz="3200" dirty="0" smtClean="0"/>
              <a:t>Optimització</a:t>
            </a:r>
          </a:p>
          <a:p>
            <a:r>
              <a:rPr lang="ca-ES" sz="3200" dirty="0" smtClean="0"/>
              <a:t>Implementació seguretat</a:t>
            </a:r>
            <a:endParaRPr lang="ca-ES" sz="3200" dirty="0" smtClean="0"/>
          </a:p>
          <a:p>
            <a:endParaRPr lang="ca-ES" sz="3200" dirty="0"/>
          </a:p>
        </p:txBody>
      </p:sp>
    </p:spTree>
    <p:extLst>
      <p:ext uri="{BB962C8B-B14F-4D97-AF65-F5344CB8AC3E}">
        <p14:creationId xmlns:p14="http://schemas.microsoft.com/office/powerpoint/2010/main" val="75605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PROVA PRÀCTICA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87130" y="2125630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ca-ES" sz="7200" dirty="0" smtClean="0"/>
              <a:t>http://10.19.250.1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687654" y="602449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Xarxa ASIX2</a:t>
            </a:r>
          </a:p>
        </p:txBody>
      </p:sp>
    </p:spTree>
    <p:extLst>
      <p:ext uri="{BB962C8B-B14F-4D97-AF65-F5344CB8AC3E}">
        <p14:creationId xmlns:p14="http://schemas.microsoft.com/office/powerpoint/2010/main" val="40817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134" y="471180"/>
            <a:ext cx="6188145" cy="572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8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PLANTEJAMENT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sz="3200" dirty="0" smtClean="0"/>
              <a:t>Comunicació ràpida</a:t>
            </a:r>
          </a:p>
          <a:p>
            <a:r>
              <a:rPr lang="ca-ES" sz="3200" dirty="0" smtClean="0"/>
              <a:t>Sense necessitat </a:t>
            </a:r>
            <a:r>
              <a:rPr lang="ca-ES" sz="3200" dirty="0" smtClean="0"/>
              <a:t>d’instal·lació</a:t>
            </a:r>
            <a:endParaRPr lang="ca-ES" sz="3200" dirty="0" smtClean="0"/>
          </a:p>
          <a:p>
            <a:r>
              <a:rPr lang="ca-ES" sz="3200" dirty="0" smtClean="0"/>
              <a:t>Escalabilitat</a:t>
            </a:r>
          </a:p>
          <a:p>
            <a:r>
              <a:rPr lang="ca-ES" sz="3200" dirty="0" smtClean="0"/>
              <a:t>Interfície </a:t>
            </a:r>
            <a:r>
              <a:rPr lang="ca-ES" sz="3200" dirty="0" smtClean="0"/>
              <a:t>còmoda</a:t>
            </a:r>
          </a:p>
          <a:p>
            <a:r>
              <a:rPr lang="ca-ES" sz="3200" dirty="0" smtClean="0"/>
              <a:t>Eficiència energètica</a:t>
            </a:r>
            <a:endParaRPr lang="ca-ES" sz="3200" dirty="0" smtClean="0"/>
          </a:p>
        </p:txBody>
      </p:sp>
    </p:spTree>
    <p:extLst>
      <p:ext uri="{BB962C8B-B14F-4D97-AF65-F5344CB8AC3E}">
        <p14:creationId xmlns:p14="http://schemas.microsoft.com/office/powerpoint/2010/main" val="19796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HARDWARE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sz="3600" dirty="0" smtClean="0"/>
              <a:t>Raspberry Pi</a:t>
            </a:r>
          </a:p>
          <a:p>
            <a:r>
              <a:rPr lang="ca-ES" sz="3600" dirty="0" smtClean="0"/>
              <a:t>Arduino (basats en ESP8266)</a:t>
            </a:r>
            <a:endParaRPr lang="ca-ES" sz="3600" dirty="0"/>
          </a:p>
          <a:p>
            <a:r>
              <a:rPr lang="ca-ES" sz="3600" dirty="0" smtClean="0"/>
              <a:t>Sensors</a:t>
            </a:r>
          </a:p>
          <a:p>
            <a:r>
              <a:rPr lang="ca-ES" sz="3600" dirty="0" smtClean="0"/>
              <a:t>Actuadors</a:t>
            </a:r>
            <a:endParaRPr lang="ca-ES" sz="3600" dirty="0"/>
          </a:p>
        </p:txBody>
      </p:sp>
    </p:spTree>
    <p:extLst>
      <p:ext uri="{BB962C8B-B14F-4D97-AF65-F5344CB8AC3E}">
        <p14:creationId xmlns:p14="http://schemas.microsoft.com/office/powerpoint/2010/main" val="1380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SOFTWARE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Arduino IDE</a:t>
            </a:r>
          </a:p>
          <a:p>
            <a:r>
              <a:rPr lang="es-ES" sz="4000" dirty="0" smtClean="0"/>
              <a:t>Bloc de Notes / Notepad++…</a:t>
            </a:r>
          </a:p>
          <a:p>
            <a:r>
              <a:rPr lang="es-ES" sz="4000" dirty="0" smtClean="0"/>
              <a:t>Raspbian</a:t>
            </a:r>
          </a:p>
        </p:txBody>
      </p:sp>
    </p:spTree>
    <p:extLst>
      <p:ext uri="{BB962C8B-B14F-4D97-AF65-F5344CB8AC3E}">
        <p14:creationId xmlns:p14="http://schemas.microsoft.com/office/powerpoint/2010/main" val="279048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TECNOLOGIES EMPRADES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60135" y="1905000"/>
            <a:ext cx="4764625" cy="3777622"/>
          </a:xfrm>
        </p:spPr>
        <p:txBody>
          <a:bodyPr>
            <a:noAutofit/>
          </a:bodyPr>
          <a:lstStyle/>
          <a:p>
            <a:r>
              <a:rPr lang="es-ES" sz="4000" dirty="0" smtClean="0"/>
              <a:t>BOOTSTRAP</a:t>
            </a:r>
          </a:p>
          <a:p>
            <a:r>
              <a:rPr lang="es-ES" sz="4000" dirty="0" smtClean="0"/>
              <a:t>C (Arduino)</a:t>
            </a:r>
          </a:p>
          <a:p>
            <a:r>
              <a:rPr lang="es-ES" sz="4000" dirty="0" smtClean="0"/>
              <a:t>Ratchet</a:t>
            </a:r>
          </a:p>
          <a:p>
            <a:r>
              <a:rPr lang="es-ES" sz="4000" dirty="0" smtClean="0"/>
              <a:t>BASH</a:t>
            </a:r>
          </a:p>
          <a:p>
            <a:r>
              <a:rPr lang="es-ES" sz="4000" dirty="0" smtClean="0"/>
              <a:t>NODEJS</a:t>
            </a:r>
          </a:p>
          <a:p>
            <a:endParaRPr lang="es-ES" sz="40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2086936" y="1905000"/>
            <a:ext cx="5498720" cy="3777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 smtClean="0"/>
              <a:t>HTML</a:t>
            </a:r>
          </a:p>
          <a:p>
            <a:r>
              <a:rPr lang="es-ES" sz="4000" dirty="0" smtClean="0"/>
              <a:t>CSS</a:t>
            </a:r>
          </a:p>
          <a:p>
            <a:r>
              <a:rPr lang="es-ES" sz="4000" dirty="0" smtClean="0"/>
              <a:t>PHP</a:t>
            </a:r>
          </a:p>
          <a:p>
            <a:r>
              <a:rPr lang="es-ES" sz="4000" dirty="0" smtClean="0"/>
              <a:t>JAVASCRIPT</a:t>
            </a:r>
          </a:p>
          <a:p>
            <a:r>
              <a:rPr lang="es-ES" sz="4000" dirty="0" smtClean="0"/>
              <a:t>JSON</a:t>
            </a:r>
          </a:p>
          <a:p>
            <a:pPr marL="0" indent="0">
              <a:buNone/>
            </a:pPr>
            <a:endParaRPr lang="es-ES" sz="4000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614458" y="5682622"/>
            <a:ext cx="2221865" cy="765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 smtClean="0"/>
              <a:t>HTTP</a:t>
            </a:r>
          </a:p>
          <a:p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34881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dirty="0" smtClean="0"/>
              <a:t>HTML5</a:t>
            </a:r>
            <a:endParaRPr lang="es-ES" sz="6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La base de tota plana web.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39274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dirty="0" smtClean="0"/>
              <a:t>CSS3</a:t>
            </a:r>
            <a:endParaRPr lang="es-ES" sz="6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a-ES" sz="3600" dirty="0" smtClean="0"/>
              <a:t>Fent bonica la teva plana web</a:t>
            </a:r>
            <a:endParaRPr lang="ca-ES" sz="3600" dirty="0"/>
          </a:p>
        </p:txBody>
      </p:sp>
    </p:spTree>
    <p:extLst>
      <p:ext uri="{BB962C8B-B14F-4D97-AF65-F5344CB8AC3E}">
        <p14:creationId xmlns:p14="http://schemas.microsoft.com/office/powerpoint/2010/main" val="203096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1211</TotalTime>
  <Words>549</Words>
  <Application>Microsoft Office PowerPoint</Application>
  <PresentationFormat>Panorámica</PresentationFormat>
  <Paragraphs>168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Wingdings 3</vt:lpstr>
      <vt:lpstr>Espiral</vt:lpstr>
      <vt:lpstr>DOMÒTICA</vt:lpstr>
      <vt:lpstr>INTRODUCCIÓ</vt:lpstr>
      <vt:lpstr>Visió general.</vt:lpstr>
      <vt:lpstr>PLANTEJAMENT</vt:lpstr>
      <vt:lpstr>HARDWARE</vt:lpstr>
      <vt:lpstr>SOFTWARE</vt:lpstr>
      <vt:lpstr>TECNOLOGIES EMPRADES</vt:lpstr>
      <vt:lpstr>HTML5</vt:lpstr>
      <vt:lpstr>CSS3</vt:lpstr>
      <vt:lpstr>PHP5</vt:lpstr>
      <vt:lpstr>JAVASCRIPT</vt:lpstr>
      <vt:lpstr>JSON</vt:lpstr>
      <vt:lpstr>Comparativa JSON - XML</vt:lpstr>
      <vt:lpstr>NODEJS</vt:lpstr>
      <vt:lpstr>BOOTSTRAP</vt:lpstr>
      <vt:lpstr>C (Arduino IDE)</vt:lpstr>
      <vt:lpstr>Ratchet</vt:lpstr>
      <vt:lpstr>BASH</vt:lpstr>
      <vt:lpstr>HTTP</vt:lpstr>
      <vt:lpstr>Mencions d’idees anteriors.</vt:lpstr>
      <vt:lpstr>CARACTERISTIQUES DE VERSIÓ</vt:lpstr>
      <vt:lpstr> INTRODUCCIO 2, ARDUINO</vt:lpstr>
      <vt:lpstr>Script d’instal·lació</vt:lpstr>
      <vt:lpstr>Estructura</vt:lpstr>
      <vt:lpstr>COM FUNCIONA?</vt:lpstr>
      <vt:lpstr>En cas d’acció Web</vt:lpstr>
      <vt:lpstr>En cas d’Actualització</vt:lpstr>
      <vt:lpstr>En cas de sensors</vt:lpstr>
      <vt:lpstr>DIFICULTATS</vt:lpstr>
      <vt:lpstr>TO DO LIST</vt:lpstr>
      <vt:lpstr>PROVA PRÀCTICA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DOMOTICA</dc:title>
  <dc:creator>Gerard</dc:creator>
  <cp:lastModifiedBy>Gerard</cp:lastModifiedBy>
  <cp:revision>91</cp:revision>
  <dcterms:created xsi:type="dcterms:W3CDTF">2017-05-23T10:50:08Z</dcterms:created>
  <dcterms:modified xsi:type="dcterms:W3CDTF">2017-05-31T16:27:13Z</dcterms:modified>
</cp:coreProperties>
</file>