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8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0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9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9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3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3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6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8C66-3480-4692-87F0-55F9C565E71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B4B22-3EBA-47C1-82AE-8F861FAD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Capstone </a:t>
            </a:r>
            <a:r>
              <a:rPr lang="en-US" altLang="ko-KR" sz="2800" b="1" dirty="0" smtClean="0"/>
              <a:t>Project</a:t>
            </a:r>
            <a:br>
              <a:rPr lang="en-US" altLang="ko-KR" sz="2800" b="1" dirty="0" smtClean="0"/>
            </a:br>
            <a:r>
              <a:rPr lang="ko-KR" altLang="ko-KR" sz="2800" dirty="0"/>
              <a:t/>
            </a:r>
            <a:br>
              <a:rPr lang="ko-KR" altLang="ko-KR" sz="2800" dirty="0"/>
            </a:br>
            <a:r>
              <a:rPr lang="en-US" altLang="ko-KR" sz="1800" b="1" dirty="0"/>
              <a:t>Applied Data Science Capstone by IBM/Coursera</a:t>
            </a:r>
            <a:r>
              <a:rPr lang="ko-KR" altLang="ko-KR" sz="2800" dirty="0"/>
              <a:t/>
            </a:r>
            <a:br>
              <a:rPr lang="ko-KR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13564"/>
            <a:ext cx="9144000" cy="644236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Han, </a:t>
            </a:r>
            <a:r>
              <a:rPr lang="en-US" altLang="ko-K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Donghee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2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Analysis : k-Means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1176671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 the location data of each clusters, we can get center of the centers of the clusters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1732824"/>
            <a:ext cx="7632700" cy="45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8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Analysis : DBSCAN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1176671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/>
              <a:t>DBSCAN</a:t>
            </a:r>
            <a:r>
              <a:rPr lang="en-US" altLang="ko-KR" dirty="0" smtClean="0"/>
              <a:t> </a:t>
            </a:r>
            <a:r>
              <a:rPr lang="en-US" altLang="ko-KR" dirty="0"/>
              <a:t>from </a:t>
            </a:r>
            <a:r>
              <a:rPr lang="en-US" altLang="ko-KR" i="1" dirty="0" err="1"/>
              <a:t>sklearn.cluster</a:t>
            </a: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b="1" dirty="0" smtClean="0"/>
              <a:t>eps </a:t>
            </a:r>
            <a:r>
              <a:rPr lang="en-US" altLang="ko-KR" b="1" dirty="0"/>
              <a:t>= </a:t>
            </a:r>
            <a:r>
              <a:rPr lang="en-US" altLang="ko-KR" b="1" dirty="0" smtClean="0"/>
              <a:t>0.22,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min_samples</a:t>
            </a:r>
            <a:r>
              <a:rPr lang="en-US" altLang="ko-KR" b="1" dirty="0" smtClean="0"/>
              <a:t> </a:t>
            </a:r>
            <a:r>
              <a:rPr lang="en-US" altLang="ko-KR" b="1" dirty="0"/>
              <a:t>= </a:t>
            </a:r>
            <a:r>
              <a:rPr lang="en-US" altLang="ko-KR" b="1" dirty="0" smtClean="0"/>
              <a:t>8, algorithm</a:t>
            </a:r>
            <a:r>
              <a:rPr lang="en-US" altLang="ko-KR" b="1" dirty="0"/>
              <a:t>='</a:t>
            </a:r>
            <a:r>
              <a:rPr lang="en-US" altLang="ko-KR" b="1" dirty="0" err="1"/>
              <a:t>kd_tree</a:t>
            </a:r>
            <a:r>
              <a:rPr lang="en-US" altLang="ko-KR" b="1" dirty="0" smtClean="0"/>
              <a:t>'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1823002"/>
            <a:ext cx="5179129" cy="3097342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1823002"/>
            <a:ext cx="5168941" cy="30973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5300" y="5400329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Remove outliers</a:t>
            </a:r>
            <a:endParaRPr lang="ko-KR" altLang="ko-KR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5384471" y="3123641"/>
            <a:ext cx="1001486" cy="4960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0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Analysis : DBSCAN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1176671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Check </a:t>
            </a:r>
            <a:r>
              <a:rPr lang="en-US" altLang="ko-KR" dirty="0"/>
              <a:t>the number of Chinese restaurant and total number of restaurant.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95300" y="5400329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emove </a:t>
            </a:r>
            <a:r>
              <a:rPr lang="en-US" altLang="ko-KR" dirty="0"/>
              <a:t>group size under 15 and group without Chinese </a:t>
            </a:r>
            <a:r>
              <a:rPr lang="en-US" altLang="ko-KR" dirty="0" smtClean="0"/>
              <a:t>restaurant. </a:t>
            </a:r>
            <a:r>
              <a:rPr lang="en-US" altLang="ko-KR" dirty="0" smtClean="0">
                <a:sym typeface="Wingdings" panose="05000000000000000000" pitchFamily="2" charset="2"/>
              </a:rPr>
              <a:t> Selected </a:t>
            </a:r>
            <a:r>
              <a:rPr lang="en-US" altLang="ko-KR" dirty="0" smtClean="0"/>
              <a:t>group : 2,4,5,6,8.</a:t>
            </a:r>
            <a:endParaRPr lang="ko-KR" altLang="ko-KR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1756761"/>
            <a:ext cx="1829933" cy="341695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248060" y="1756761"/>
            <a:ext cx="5731510" cy="3432810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2785903" y="3217206"/>
            <a:ext cx="1001486" cy="4960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Results and Discussion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417129" y="1387762"/>
            <a:ext cx="11201400" cy="204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/>
              <a:t>1. from k-means : [ 36.369084 , 127.358620 ]</a:t>
            </a:r>
            <a:endParaRPr lang="ko-KR" altLang="ko-KR" dirty="0"/>
          </a:p>
          <a:p>
            <a:pPr>
              <a:lnSpc>
                <a:spcPct val="250000"/>
              </a:lnSpc>
            </a:pPr>
            <a:r>
              <a:rPr lang="en-US" altLang="ko-KR" b="1" dirty="0"/>
              <a:t>2. from DBSCAN : [ 36.374233 , 127.359663 ]</a:t>
            </a:r>
            <a:endParaRPr lang="ko-KR" altLang="ko-KR" dirty="0"/>
          </a:p>
          <a:p>
            <a:pPr>
              <a:lnSpc>
                <a:spcPct val="250000"/>
              </a:lnSpc>
            </a:pPr>
            <a:r>
              <a:rPr lang="en-US" altLang="ko-KR" b="1" dirty="0"/>
              <a:t>Final Location : [ 36.372074 , 127.360015 </a:t>
            </a:r>
            <a:r>
              <a:rPr lang="en-US" altLang="ko-KR" b="1" dirty="0" smtClean="0"/>
              <a:t>]</a:t>
            </a:r>
            <a:endParaRPr lang="ko-KR" altLang="ko-KR" dirty="0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79004" y="1387762"/>
            <a:ext cx="5731510" cy="39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7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Conclusion</a:t>
            </a:r>
            <a:endParaRPr lang="ko-KR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90286" y="1362693"/>
            <a:ext cx="1161142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out suitable place for the Food Delivery Service Drone Base.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Get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data from Google API and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Foursquare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Using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k-means &amp; DBSCAN, we find out main restaurants clusters around KAIST.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Count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the number of Chinese restaurants in the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clusters.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result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 k-means &amp; DBSCAN was different but, the center of the clusters center was almost same. </a:t>
            </a: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this project we get meaningful data for the business.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If we try to develop this project, we can consider about other data in real world.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3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48145" y="747751"/>
            <a:ext cx="6096000" cy="270638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55905" algn="just">
              <a:lnSpc>
                <a:spcPct val="80000"/>
              </a:lnSpc>
              <a:spcAft>
                <a:spcPts val="800"/>
              </a:spcAft>
            </a:pPr>
            <a:r>
              <a:rPr lang="en-US" altLang="ko-KR" sz="28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Table of </a:t>
            </a:r>
            <a:r>
              <a:rPr lang="en-US" altLang="ko-KR" sz="28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contents</a:t>
            </a:r>
          </a:p>
          <a:p>
            <a:pPr indent="255905" algn="just">
              <a:lnSpc>
                <a:spcPct val="80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Introduction: Business Problem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Analysis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Results and Discussion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Conclusion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9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33503" y="376443"/>
            <a:ext cx="372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Introduction : Business Problem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5300" y="2816785"/>
            <a:ext cx="11201400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an optimal location for delivery service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company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This project is targeting Korean student in KAIST(Korea Advanced Institute of Science and Technology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We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are trying to make 'Drone Delivery Service' </a:t>
            </a: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looking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for the optimal location for our 'Drone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Base‘</a:t>
            </a:r>
          </a:p>
        </p:txBody>
      </p:sp>
    </p:spTree>
    <p:extLst>
      <p:ext uri="{BB962C8B-B14F-4D97-AF65-F5344CB8AC3E}">
        <p14:creationId xmlns:p14="http://schemas.microsoft.com/office/powerpoint/2010/main" val="318053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95300" y="1554042"/>
            <a:ext cx="1120140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number </a:t>
            </a:r>
            <a:r>
              <a:rPr lang="en-US" altLang="ko-KR" dirty="0"/>
              <a:t>and location of restaurants clusters near KAIST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/>
              <a:t>distance of clusters from KAIST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number of Chinese restaurants in the clusters (Chinese food is most popular delivery food)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3847299"/>
            <a:ext cx="11201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Get Data from Google Maps API &amp; Foursquare API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49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1176671"/>
            <a:ext cx="11201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Get KAIST Location Data from Google Maps API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99" y="1849574"/>
            <a:ext cx="7081157" cy="42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1176671"/>
            <a:ext cx="11201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Get Restaurant Location Data near KAIST from Foursquare API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99" y="1764075"/>
            <a:ext cx="7197271" cy="42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Methodology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1176671"/>
            <a:ext cx="11201400" cy="343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1. We will use k-means &amp; DBSCAN to find clusters of restaurants</a:t>
            </a:r>
            <a:endParaRPr lang="ko-KR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2. Using visualization optimize clustering.</a:t>
            </a:r>
            <a:endParaRPr lang="ko-KR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4. find center location of the clusters and number of Chinese restaurants in the clusters</a:t>
            </a:r>
            <a:endParaRPr lang="ko-KR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5. select important clusters </a:t>
            </a:r>
            <a:endParaRPr lang="ko-KR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6. find best location for 'Drone Base' based on the distances from the clusters.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0891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Analysis : k-Means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1176671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Elbow Method for Optimal k. From this we can find the best k is 5.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674813"/>
            <a:ext cx="6326414" cy="46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3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6443"/>
            <a:ext cx="1222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Analysis : k-Means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5300" y="1176671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Draw clusters on the map and check the number of Chinese restaurants in each clusters.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99" y="1763717"/>
            <a:ext cx="7524665" cy="4520968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8019963" y="1761225"/>
            <a:ext cx="3863985" cy="11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0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423</Words>
  <Application>Microsoft Office PowerPoint</Application>
  <PresentationFormat>와이드스크린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Times New Roman</vt:lpstr>
      <vt:lpstr>Wingdings</vt:lpstr>
      <vt:lpstr>Office 테마</vt:lpstr>
      <vt:lpstr>Capstone Project  Applied Data Science Capstone by IBM/Coursera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2019-04-04T10:49:20Z</dcterms:created>
  <dcterms:modified xsi:type="dcterms:W3CDTF">2019-04-04T12:03:09Z</dcterms:modified>
</cp:coreProperties>
</file>