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7" r:id="rId4"/>
    <p:sldId id="256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8582E-7D2E-4EB8-95C0-4FE86F07DE7F}" v="3" dt="2021-12-16T20:19:19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33D-EEBB-4AE2-A879-72FAF1405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CD097-F899-4002-91DF-D53B0B4E2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9FAA-C2E2-47C3-9637-C2AD6CC2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3C6D-CE0F-41DC-A223-07D5BA56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A8F0-7CE8-4DC0-B9AA-DFCC5A30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7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1E8A-4A51-402A-92E8-BF4D91D5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F2E99-AD6D-4857-9116-9509FC46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A798-7045-4153-9469-145D1417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DD1B-2125-4470-BC35-F9B7BBAF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B996-7CF4-439A-84F1-5F98F4C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0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03A57-287F-4332-A7B6-C229135D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3D0B-5A99-47F0-AD36-B66EDA1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9E66-300D-4230-92C6-0AA602D5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43B8-67C6-450D-A10D-7A294FEE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6FE8-93AE-4D64-A3D8-5E0FAC04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3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953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516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6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69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66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FA7-1208-448D-A8DB-6237011A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3353-D45C-43F4-B296-95AA6EB3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F49E-CCDE-4E42-A452-D18C0998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8C9A-7638-4039-AEB4-B10B9D41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E3E5-CDDA-4888-9838-EECA60F7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054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423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4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48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11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499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37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24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611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192A-A968-487F-8E4A-A60FD4A0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2A9B-64D0-4571-89AA-2E6123DD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A9A1-7471-4D40-BC6E-9ACCFA94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9412-0093-4C4A-A5F2-44E70914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88C4-F8A5-4AEE-8971-E6960DD0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4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23E-11C0-40E1-94D6-9FE1A465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2B1F-AF94-4001-A98A-08996C8E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47D-CD0C-424E-9425-105F50B2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7867-3FBF-4EA7-B249-21936875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79C8-5F9E-4704-ABF9-0EB820C2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FF75-CDF9-4D71-BD56-AF56F401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3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CAE8-05D1-458A-B2C6-8C1A34BC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D691-0389-4CA5-9239-01E72414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193AD-D074-4A1D-BB29-968CCDA3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FA31-8EAA-4DB6-BAB4-F64162F8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37DEC-7383-4F10-8D34-703227F3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C28C-F5F9-4715-8817-655B1DFF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1E4DC-36A7-4B01-B7EB-F84EFA69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2370B-8030-4200-A88B-04F3B39A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29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36FC-A6D4-4823-A0EE-7ED4294E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5A3CB-5BE4-4B87-A834-6654CE4C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DD5B3-4673-40E2-A832-BE838D92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6BE49-2977-48C7-A2E1-8FE96380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6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B278B-4DB1-4058-A816-41E0C3FC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27AC3-3E39-476F-922C-47BD1997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B490F-8839-492D-8B85-42EDA1D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8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D0A8-5647-45F7-BE5B-46E33D9B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5D98-E40A-487A-AEC8-90B02B53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488BB-8047-476F-A30F-8A7D8150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3B8E-34F2-4B60-8A40-20D7018D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D9100-46EF-4132-B239-994E7629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C864-DB2D-44CF-8637-E97564DB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72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83AD-8383-4E90-A8EE-FFD8B29E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34003-CC8A-4B93-AC91-9D0C7924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239F2-D31D-469B-8628-53323A891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7A3E-540E-499B-85CD-210CFADF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A0BE-818A-48EC-9BBD-59A9B932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13C6-81EE-43FB-AC7F-0EF09F8A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95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FE604-B2D6-4444-B505-B509339A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996F2-CE1A-4622-870B-A7E9E97B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011B-F659-4BFE-8DED-7FE08AD4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AFD02-90A3-4BD1-8D27-8E818552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2886-8250-4C1E-8294-902E68554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84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40494C-C475-46A8-97E6-1BB88EF27906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16210-A81B-4B50-A68F-B2EAB006F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82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F30F-574C-4367-AA8D-60854359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Autonomous Driving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84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E1F6-637F-46BE-B36E-B67BC032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235975"/>
            <a:ext cx="3505495" cy="7964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4246E-67FF-45B0-98E4-FBDE12372C62}"/>
              </a:ext>
            </a:extLst>
          </p:cNvPr>
          <p:cNvSpPr txBox="1"/>
          <p:nvPr/>
        </p:nvSpPr>
        <p:spPr>
          <a:xfrm>
            <a:off x="275303" y="2005781"/>
            <a:ext cx="41921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Allocating Path to Farming Vehicles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Obstacle Avoidance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High Resolution Map Data from drones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Avoidance </a:t>
            </a:r>
            <a:r>
              <a:rPr lang="en-US" sz="2000" dirty="0" err="1"/>
              <a:t>Manoeuvre</a:t>
            </a:r>
            <a:r>
              <a:rPr lang="en-US" sz="2000" dirty="0"/>
              <a:t> by assessing which obstacle is present ( Sensor Data)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Harvest Operation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D2BC62-4C70-4FC7-A553-661BE9DF0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982023"/>
            <a:ext cx="6019331" cy="48907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80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263B-C5C9-4F33-AB3E-EDFE2164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037"/>
            <a:ext cx="9144000" cy="891099"/>
          </a:xfrm>
        </p:spPr>
        <p:txBody>
          <a:bodyPr>
            <a:normAutofit fontScale="90000"/>
          </a:bodyPr>
          <a:lstStyle/>
          <a:p>
            <a:r>
              <a:rPr lang="en-GB" dirty="0"/>
              <a:t>TAPAAL Implementation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8BD24-1F04-4C05-AB99-280FA1CEA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 descr="A picture containing text, map, sky&#10;&#10;Description automatically generated">
            <a:extLst>
              <a:ext uri="{FF2B5EF4-FFF2-40B4-BE49-F238E27FC236}">
                <a16:creationId xmlns:a16="http://schemas.microsoft.com/office/drawing/2014/main" id="{C8BAC301-EED5-4C8F-843E-BD9591C3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6" y="1405757"/>
            <a:ext cx="10513348" cy="45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6AF9E-BE23-4A78-A423-E33E7E7A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GB" sz="2800"/>
              <a:t>Pseudo Code</a:t>
            </a:r>
            <a:endParaRPr lang="de-DE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CE0ADB-E454-4F87-9453-894C003B7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40" y="3080949"/>
            <a:ext cx="3584448" cy="2975722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0654DAD-385A-4623-A044-EEA6BFDB4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6" y="3047289"/>
            <a:ext cx="3584448" cy="2829747"/>
          </a:xfrm>
          <a:prstGeom prst="rect">
            <a:avLst/>
          </a:prstGeom>
        </p:spPr>
      </p:pic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CFAA67D-CFC8-4D46-B994-48F42B9BE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185652"/>
            <a:ext cx="3584448" cy="22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FCD3-F4F3-4B36-B927-5A6A47D2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GB" dirty="0"/>
              <a:t>Data Building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48F9-1128-4387-9539-BB4DCB4C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03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CFD6-6E87-469F-87F0-48FA9163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B097-A90A-473A-BB11-18D39375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186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Organic</vt:lpstr>
      <vt:lpstr>Autonomous Driving</vt:lpstr>
      <vt:lpstr>Use Case Diagram</vt:lpstr>
      <vt:lpstr>TAPAAL Implementation</vt:lpstr>
      <vt:lpstr>Pseudo Code</vt:lpstr>
      <vt:lpstr>Data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</dc:title>
  <dc:creator>Muhammad Moaz Amin</dc:creator>
  <cp:lastModifiedBy>Muhammad Moaz Amin</cp:lastModifiedBy>
  <cp:revision>2</cp:revision>
  <dcterms:created xsi:type="dcterms:W3CDTF">2021-12-16T19:12:04Z</dcterms:created>
  <dcterms:modified xsi:type="dcterms:W3CDTF">2021-12-16T20:22:55Z</dcterms:modified>
</cp:coreProperties>
</file>