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D13B-FDAE-4653-B415-8BD46417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0B719-C518-4B92-A38D-6ACDE94B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23A5-4183-4B33-9D8A-AA23229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5D07-2EC4-4107-8010-90C68C5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24B3-8FDA-4B00-9FC7-CA168B74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333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D53B-EE3F-4146-8807-F4C2EEE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7C3AE-D783-4B6A-B3B4-423E3419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9161-2EDF-4511-AA30-9DAF2AB7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14F6-B9C3-439B-9D13-AA29608B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96A0-ED42-4CBC-B137-BE1CBE13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512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74D83-A48D-464B-A414-8AA9E19C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7F0FC-85AD-4B22-AB5C-4FDBFFA0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63D1-72C5-45EB-BA73-48A983E9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30CD-5A55-43BF-B902-D4122392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9626-08FE-42A7-B305-A7D2303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64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38E-44E7-4F6E-81F5-43CEDFBB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E7BD-B695-4459-8109-B3817EE5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66EC-E718-4A45-B0EA-285696C6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4DC3E-5000-4C6A-9F33-8759A30F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EFBB-87C1-43AD-8CB9-17575EB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97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4F4D-1B04-4144-8131-991BFFAD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7C43-41F6-498F-97EC-1C768E8E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B3D5-E08A-4619-8F16-9202098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E743-4466-4BD7-ABAF-83CE0981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F03F-E690-4C2B-8F17-94DDEDE0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7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BC19-3881-4613-972B-E65BB96E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A0A1-455A-4C38-BA27-9A916919F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181B-02AD-4B59-A946-F29474C1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B3041-10E8-40E8-B1DF-C6923A6D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BC3AD-0DDE-4743-9C20-8B7C78BB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A0E5D-B86D-4BBF-A8BB-F7FC0CF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0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453F-7889-42C6-89F2-900762E3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408E-D882-4601-ADE3-6D0BB46D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99349-AD01-4A36-AACD-AF9BFA7AC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A5D18-BF28-4F18-B058-CE6C5B50D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619-A2FC-49ED-A526-0968C241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02380-AED8-46A3-8109-505C19C2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A0B4C-48F0-4A09-8149-7029BC90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5CB5B-C013-4A12-A727-1FFBD62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171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C6B2-5203-435F-A0E1-A48D4100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81DE3-32FD-4FE6-9126-7D91FAA2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E9A00-1681-43C6-8098-1A81D96C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E434B-C0A0-425E-9381-118F4676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504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B08DA-A47D-40E8-8833-6C5208E4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D85DB-1046-4699-B106-CEFF7FB5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EA5F-5E2B-4CAC-9687-F3B16803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774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CCBE-2113-4394-A71B-8C620ABC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792A-42D0-4623-A1D4-647A1F04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47A97-7059-4316-BEA2-4F8D831C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03E1-A044-4B98-85C9-6609DEC8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A0180-E594-4878-826E-7C9517AC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B3CBB-29E9-4991-95D3-E6F48537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222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48AD-21E7-402F-B919-AC0EEA06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A86FD-211C-462A-8909-7FD7130A7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08A2F-B2EA-4F98-A8D3-8CB84DF2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B790-0EEE-4DCF-83FB-22FB4952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A526-8EA9-4D30-8149-000B1585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1F8FA-AD3D-4462-8F6E-9E3CC996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38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4B1EF-A054-48FA-A29D-AE740EBE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AF3A4-9724-4BE9-9C51-C1F6B46C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2E71-D895-436B-908D-7DB912B4E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FC19-3669-41F0-A42B-83F39D7FA7E5}" type="datetimeFigureOut">
              <a:rPr lang="en-DE" smtClean="0"/>
              <a:t>16/12/2021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CDC2-787A-4006-B166-47BF4C55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54AE-D5B8-4FDF-9462-8E125F43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D806-BA8F-442F-B58C-DA79567B27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21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27D17-BC3E-439A-8F80-9F1EE14AA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>
                <a:solidFill>
                  <a:srgbClr val="FFFFFF"/>
                </a:solidFill>
              </a:rPr>
              <a:t>Task: 01 Validation &amp; Verification in Tapaal Example</a:t>
            </a:r>
            <a:endParaRPr lang="en-DE" sz="37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D01D3-54CD-49AB-8E4F-810803165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DE" sz="2000">
              <a:solidFill>
                <a:srgbClr val="FFFFFF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ED01A8-24B9-4825-B7BD-5D8DE42D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9" y="1757775"/>
            <a:ext cx="10173818" cy="48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5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5F81C-F47A-4B4A-B1DD-529EA49C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Task: 03   Use Case Specification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CC7941-D9D7-4F1E-B17C-D2DABBDFF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29" y="1675227"/>
            <a:ext cx="829094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BC27-CC8E-4089-ACE8-6861E24B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DETAILS:</a:t>
            </a:r>
            <a:br>
              <a:rPr lang="en-US" sz="2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6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hese maps give us an early warning and allow us to solve the problems.</a:t>
            </a:r>
            <a:b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-plants in green areas of map are extremely healthy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-plants in red areas of map are facing serious issues like drainage problems, pest </a:t>
            </a: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infestation,etc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-plants in yellow-orange areas of map are suffering unhealthiness from early stage which human   eye cannot identify that easy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2600"/>
          </a:p>
        </p:txBody>
      </p:sp>
    </p:spTree>
    <p:extLst>
      <p:ext uri="{BB962C8B-B14F-4D97-AF65-F5344CB8AC3E}">
        <p14:creationId xmlns:p14="http://schemas.microsoft.com/office/powerpoint/2010/main" val="10101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B089205-ACCD-482E-B222-C1F77CFBE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40" y="643467"/>
            <a:ext cx="97311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AB593-C4FA-41DF-9717-96F77D4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7"/>
            <a:ext cx="10515600" cy="6847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Task: 04  Model &amp; Verify the Use Case</a:t>
            </a:r>
            <a:endParaRPr lang="en-DE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E5D32-AD90-4C09-9CA3-E8C4179AF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5" y="2148839"/>
            <a:ext cx="11207710" cy="47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0848-B58C-4B67-9934-F07C47E0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29075" cy="815974"/>
          </a:xfrm>
        </p:spPr>
        <p:txBody>
          <a:bodyPr>
            <a:normAutofit fontScale="90000"/>
          </a:bodyPr>
          <a:lstStyle/>
          <a:p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Pseudo-Code for “Monitored by Drone” </a:t>
            </a:r>
            <a:br>
              <a:rPr lang="en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DA1-DBCF-4CA7-9C2F-0C1B5410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95350"/>
            <a:ext cx="2600325" cy="30146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9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n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Drone to </a:t>
            </a: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DronePath_Given</a:t>
            </a:r>
            <a:endParaRPr lang="en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9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Drone is provided a path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9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b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9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“Drone is ready to fly”</a:t>
            </a:r>
            <a:b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9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9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“Drone is not ready to fly”</a:t>
            </a:r>
            <a:endParaRPr lang="en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9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ENDIF</a:t>
            </a:r>
            <a:endParaRPr lang="en-D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6DB86-FE01-47A9-B946-793BCB1B93C6}"/>
              </a:ext>
            </a:extLst>
          </p:cNvPr>
          <p:cNvSpPr txBox="1"/>
          <p:nvPr/>
        </p:nvSpPr>
        <p:spPr>
          <a:xfrm>
            <a:off x="3209925" y="895350"/>
            <a:ext cx="3543300" cy="393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Drone path and fly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images_CapturedAndRecorded</a:t>
            </a:r>
            <a:b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images and record image data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data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images_CapturedAndRecorded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hD_Map_Path_Data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data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HD Map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 generation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hD_Map_Path_Data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E1E5C-1336-4D4E-ADCE-F20B8B1A8A7D}"/>
              </a:ext>
            </a:extLst>
          </p:cNvPr>
          <p:cNvSpPr txBox="1"/>
          <p:nvPr/>
        </p:nvSpPr>
        <p:spPr>
          <a:xfrm>
            <a:off x="7077075" y="981075"/>
            <a:ext cx="4962525" cy="204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plantsHealth_Examination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plants are healthy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PRINT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“System Reset”        </a:t>
            </a: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\\ Here our system will end when there are no unhealthy plants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upcoming functions/steps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ENDFUNCTION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plantsHealth_Examination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8082-0C87-4E5F-AB2D-CFAC3EB5089E}"/>
              </a:ext>
            </a:extLst>
          </p:cNvPr>
          <p:cNvSpPr txBox="1"/>
          <p:nvPr/>
        </p:nvSpPr>
        <p:spPr>
          <a:xfrm>
            <a:off x="7448550" y="3514725"/>
            <a:ext cx="5133975" cy="373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plantAndSoilSample_Taken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 and soil sample will be taken and analyzed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 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analyzed info and forward to farmer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plantAndSoilSample_Taken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cropsTreated_Accordingly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into the info and treat crops accordingly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PRINT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“Monitoring is Done”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ENDFUNCTION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cropsTreated_Accordingly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37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306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Task: 01 Validation &amp; Verification in Tapaal Example</vt:lpstr>
      <vt:lpstr>Task: 03   Use Case Specification</vt:lpstr>
      <vt:lpstr>PowerPoint Presentation</vt:lpstr>
      <vt:lpstr>PowerPoint Presentation</vt:lpstr>
      <vt:lpstr>Task: 04  Model &amp; Verify the Use Case</vt:lpstr>
      <vt:lpstr>Pseudo-Code for “Monitored by Drone”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 01 Validation &amp; Verification in Tapaal Example</dc:title>
  <dc:creator>Fawad Murad</dc:creator>
  <cp:lastModifiedBy>Fawad Murad</cp:lastModifiedBy>
  <cp:revision>2</cp:revision>
  <dcterms:created xsi:type="dcterms:W3CDTF">2021-12-16T17:10:40Z</dcterms:created>
  <dcterms:modified xsi:type="dcterms:W3CDTF">2021-12-16T20:20:22Z</dcterms:modified>
</cp:coreProperties>
</file>