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0" r:id="rId2"/>
    <p:sldId id="260" r:id="rId3"/>
    <p:sldId id="261" r:id="rId4"/>
    <p:sldId id="267" r:id="rId5"/>
    <p:sldId id="270" r:id="rId6"/>
    <p:sldId id="263" r:id="rId7"/>
    <p:sldId id="271" r:id="rId8"/>
    <p:sldId id="272" r:id="rId9"/>
    <p:sldId id="273" r:id="rId10"/>
    <p:sldId id="274" r:id="rId11"/>
    <p:sldId id="275" r:id="rId12"/>
    <p:sldId id="264" r:id="rId13"/>
    <p:sldId id="276" r:id="rId14"/>
    <p:sldId id="277" r:id="rId15"/>
    <p:sldId id="265" r:id="rId16"/>
    <p:sldId id="266" r:id="rId17"/>
    <p:sldId id="278" r:id="rId18"/>
    <p:sldId id="279" r:id="rId1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50" autoAdjust="0"/>
  </p:normalViewPr>
  <p:slideViewPr>
    <p:cSldViewPr snapToGrid="0" snapToObjects="1">
      <p:cViewPr varScale="1">
        <p:scale>
          <a:sx n="64" d="100"/>
          <a:sy n="64" d="100"/>
        </p:scale>
        <p:origin x="26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29.06.2021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98B6C37-2B41-447B-8764-EF2F69375CF8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26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8698-3B69-4369-916A-E97E263B09F8}" type="datetime1">
              <a:rPr lang="de-DE" smtClean="0"/>
              <a:t>29.06.2021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0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89397-C7CE-464C-BC4B-705C0F4D343C}" type="datetime1">
              <a:rPr lang="de-DE" smtClean="0"/>
              <a:t>29.06.2021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96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79E0-D755-4A20-B007-D384763E26EA}" type="datetime1">
              <a:rPr lang="de-DE" smtClean="0"/>
              <a:t>29.06.2021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DC17-05ED-436E-B781-DC25AA7DE434}" type="datetime1">
              <a:rPr lang="de-DE" smtClean="0"/>
              <a:t>29.06.2021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636A-6039-48C2-952F-36FEC0099677}" type="datetime1">
              <a:rPr lang="de-DE" smtClean="0"/>
              <a:t>29.06.2021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6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92E91965-D069-4BD7-BD9B-AD3146D99A70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02" y="945328"/>
            <a:ext cx="4157941" cy="1470025"/>
          </a:xfrm>
        </p:spPr>
        <p:txBody>
          <a:bodyPr/>
          <a:lstStyle/>
          <a:p>
            <a:r>
              <a:rPr lang="en-US" dirty="0" smtClean="0"/>
              <a:t>The invisibles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2" y="2647582"/>
            <a:ext cx="10027213" cy="1068076"/>
          </a:xfrm>
        </p:spPr>
        <p:txBody>
          <a:bodyPr>
            <a:noAutofit/>
          </a:bodyPr>
          <a:lstStyle/>
          <a:p>
            <a:r>
              <a:rPr lang="en-US" sz="6600" dirty="0" smtClean="0"/>
              <a:t>Truck Platooning</a:t>
            </a:r>
            <a:endParaRPr 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864002" y="4452078"/>
            <a:ext cx="33790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Brian-</a:t>
            </a:r>
            <a:r>
              <a:rPr lang="en-US" sz="2400" dirty="0" err="1" smtClean="0"/>
              <a:t>Kelein</a:t>
            </a:r>
            <a:r>
              <a:rPr lang="en-US" sz="2400" dirty="0" smtClean="0"/>
              <a:t>-</a:t>
            </a:r>
            <a:r>
              <a:rPr lang="en-US" sz="2400" dirty="0" err="1"/>
              <a:t>N</a:t>
            </a:r>
            <a:r>
              <a:rPr lang="en-US" sz="2400" dirty="0" err="1" smtClean="0"/>
              <a:t>gwoh</a:t>
            </a:r>
            <a:r>
              <a:rPr lang="en-US" sz="2400" dirty="0" smtClean="0"/>
              <a:t> Visas</a:t>
            </a:r>
          </a:p>
          <a:p>
            <a:r>
              <a:rPr lang="en-US" sz="2400" dirty="0" err="1"/>
              <a:t>Enkeledi</a:t>
            </a:r>
            <a:r>
              <a:rPr lang="en-US" sz="2400" dirty="0"/>
              <a:t> </a:t>
            </a:r>
            <a:r>
              <a:rPr lang="en-US" sz="2400" dirty="0" err="1"/>
              <a:t>Mema</a:t>
            </a:r>
            <a:endParaRPr lang="en-US" sz="2400" dirty="0" smtClean="0"/>
          </a:p>
          <a:p>
            <a:r>
              <a:rPr lang="en-US" sz="2400" dirty="0" err="1"/>
              <a:t>Aluko</a:t>
            </a:r>
            <a:r>
              <a:rPr lang="en-US" sz="2400" dirty="0"/>
              <a:t> </a:t>
            </a:r>
            <a:r>
              <a:rPr lang="en-US" sz="2400" dirty="0" err="1"/>
              <a:t>Tunde</a:t>
            </a:r>
            <a:r>
              <a:rPr lang="en-US" sz="2400" dirty="0"/>
              <a:t> </a:t>
            </a:r>
            <a:r>
              <a:rPr lang="en-US" sz="2400" dirty="0" err="1" smtClean="0"/>
              <a:t>Oluwayemi</a:t>
            </a:r>
            <a:endParaRPr lang="en-US" sz="2400" dirty="0" smtClean="0"/>
          </a:p>
          <a:p>
            <a:r>
              <a:rPr lang="en-US" sz="2400" dirty="0" smtClean="0"/>
              <a:t>Hermann Anguiga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67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Platooning </a:t>
            </a:r>
            <a:r>
              <a:rPr lang="en-US" dirty="0"/>
              <a:t>Class Diagram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168" y="1888650"/>
            <a:ext cx="7031664" cy="4003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5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</a:t>
            </a:r>
            <a:r>
              <a:rPr lang="en-US" dirty="0"/>
              <a:t>Driving System Class Diagram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01" y="2352008"/>
            <a:ext cx="6350998" cy="3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irst suggestion: REST (JSON)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66" y="2904981"/>
            <a:ext cx="7343775" cy="32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suggestion: MQTT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01" y="1768839"/>
            <a:ext cx="5742506" cy="43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suggestion: Bully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1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99" y="1658324"/>
            <a:ext cx="10233909" cy="4669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Implemented </a:t>
            </a:r>
          </a:p>
          <a:p>
            <a:r>
              <a:rPr lang="en-US" sz="2400" dirty="0" smtClean="0"/>
              <a:t>REST (C++) </a:t>
            </a:r>
          </a:p>
          <a:p>
            <a:r>
              <a:rPr lang="en-US" sz="2400" dirty="0" smtClean="0"/>
              <a:t>MQTT </a:t>
            </a:r>
            <a:r>
              <a:rPr lang="en-US" sz="2400" dirty="0"/>
              <a:t>(C++)</a:t>
            </a:r>
          </a:p>
          <a:p>
            <a:r>
              <a:rPr lang="en-US" sz="2400" dirty="0" smtClean="0"/>
              <a:t>Bully Algorithm </a:t>
            </a:r>
            <a:r>
              <a:rPr lang="en-US" sz="2400" dirty="0"/>
              <a:t>(C++)</a:t>
            </a:r>
          </a:p>
          <a:p>
            <a:r>
              <a:rPr lang="en-US" sz="2400" dirty="0" smtClean="0"/>
              <a:t>Dynamic web interface (</a:t>
            </a:r>
            <a:r>
              <a:rPr lang="en-US" sz="2400" dirty="0" err="1" smtClean="0"/>
              <a:t>Json</a:t>
            </a:r>
            <a:r>
              <a:rPr lang="en-US" sz="2400" dirty="0"/>
              <a:t>,</a:t>
            </a:r>
            <a:r>
              <a:rPr lang="en-US" sz="2400" dirty="0" smtClean="0"/>
              <a:t> JS, CSS, HTML)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Further improvement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Making the system more stable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Creating more </a:t>
            </a:r>
            <a:r>
              <a:rPr lang="en-US" sz="2400" dirty="0" err="1" smtClean="0"/>
              <a:t>microservices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Connecting MQTT to the web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Connecting the Bully algorithm to the web interface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691" y="2454298"/>
            <a:ext cx="3710618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0" y="6008132"/>
            <a:ext cx="99132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smtClean="0"/>
              <a:t>www.traffictechnologytoday.com/news/connected-vehicles-infrastructure/fusion-processing-deploys-cavstar-system-in-uks-real-world-truck-platooning-trial.html</a:t>
            </a:r>
            <a:endParaRPr lang="en-US" sz="11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35" y="1653079"/>
            <a:ext cx="8552656" cy="4105275"/>
          </a:xfrm>
        </p:spPr>
      </p:pic>
    </p:spTree>
    <p:extLst>
      <p:ext uri="{BB962C8B-B14F-4D97-AF65-F5344CB8AC3E}">
        <p14:creationId xmlns:p14="http://schemas.microsoft.com/office/powerpoint/2010/main" val="5598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 smtClean="0"/>
              <a:t>the overall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Processes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5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99" y="745650"/>
            <a:ext cx="10233909" cy="1143000"/>
          </a:xfrm>
        </p:spPr>
        <p:txBody>
          <a:bodyPr/>
          <a:lstStyle/>
          <a:p>
            <a:r>
              <a:rPr lang="en-US" dirty="0"/>
              <a:t>Architecture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2051" y="1805697"/>
            <a:ext cx="4279812" cy="1470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smtClean="0"/>
              <a:t>Architecture </a:t>
            </a:r>
            <a:r>
              <a:rPr lang="en-US" sz="2400" dirty="0"/>
              <a:t>Patterns </a:t>
            </a:r>
            <a:endParaRPr lang="en-US" sz="2400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Miro</a:t>
            </a:r>
            <a:r>
              <a:rPr lang="en-US" sz="2400" dirty="0" smtClean="0"/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40" y="1528997"/>
            <a:ext cx="6475717" cy="45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Content Placeholder 6" descr="Diagram&#10;&#10;Description automatically generated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5" y="2350877"/>
            <a:ext cx="5397816" cy="340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07" y="2350877"/>
            <a:ext cx="5011903" cy="340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solution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7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629" y="1888650"/>
            <a:ext cx="7486650" cy="418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8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use-case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96" y="2090057"/>
            <a:ext cx="5808807" cy="40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use-case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54" y="1888650"/>
            <a:ext cx="6001891" cy="4333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7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Bully algorithm use-case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FF8CB1-A472-480D-BCA1-90B3EE077451}" type="datetime1">
              <a:rPr lang="de-DE" smtClean="0"/>
              <a:t>29.06.2021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25" y="2233308"/>
            <a:ext cx="6707349" cy="39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SHL_PowerPoint_Master_16zu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2" id="{A5936AFC-2A73-4C63-ACEB-31CA9F1AFD4A}" vid="{9CE84677-2CE2-463B-8162-2687B016B66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HSHL_PowerPoint_Master_16zu9</Template>
  <TotalTime>591</TotalTime>
  <Words>157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Source Sans Pro</vt:lpstr>
      <vt:lpstr>Wingdings</vt:lpstr>
      <vt:lpstr>HSHL_PowerPoint_Master_16zu9</vt:lpstr>
      <vt:lpstr>The invisibles</vt:lpstr>
      <vt:lpstr>Motivation</vt:lpstr>
      <vt:lpstr>Description of the overall system</vt:lpstr>
      <vt:lpstr>Architecture </vt:lpstr>
      <vt:lpstr>Microservices</vt:lpstr>
      <vt:lpstr>Approach to solution </vt:lpstr>
      <vt:lpstr>Communication use-case</vt:lpstr>
      <vt:lpstr>Motion use-case</vt:lpstr>
      <vt:lpstr>Bully algorithm use-case</vt:lpstr>
      <vt:lpstr>Platooning Class Diagram </vt:lpstr>
      <vt:lpstr>Truck Driving System Class Diagram </vt:lpstr>
      <vt:lpstr>Solution suggestions</vt:lpstr>
      <vt:lpstr>Second suggestion: MQTT </vt:lpstr>
      <vt:lpstr>Third suggestion: Bully algorithm</vt:lpstr>
      <vt:lpstr>Implementation and simulation</vt:lpstr>
      <vt:lpstr>Summary 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Communication Standards Smart Home-Zigbee Raw sketch and additional references</dc:title>
  <dc:creator>Enkeled Mema</dc:creator>
  <cp:lastModifiedBy>anguiga</cp:lastModifiedBy>
  <cp:revision>48</cp:revision>
  <dcterms:created xsi:type="dcterms:W3CDTF">2021-04-25T20:05:09Z</dcterms:created>
  <dcterms:modified xsi:type="dcterms:W3CDTF">2021-06-29T10:07:50Z</dcterms:modified>
</cp:coreProperties>
</file>