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267" r:id="rId4"/>
    <p:sldId id="263" r:id="rId5"/>
    <p:sldId id="264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94650" autoAdjust="0"/>
  </p:normalViewPr>
  <p:slideViewPr>
    <p:cSldViewPr snapToGrid="0" snapToObjects="1">
      <p:cViewPr varScale="1">
        <p:scale>
          <a:sx n="50" d="100"/>
          <a:sy n="50" d="100"/>
        </p:scale>
        <p:origin x="54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29.06.2021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29.06.2021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29.06.2021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89" y="2004002"/>
            <a:ext cx="6593955" cy="3681625"/>
          </a:xfrm>
        </p:spPr>
      </p:pic>
      <p:sp>
        <p:nvSpPr>
          <p:cNvPr id="8" name="TextBox 7"/>
          <p:cNvSpPr txBox="1"/>
          <p:nvPr/>
        </p:nvSpPr>
        <p:spPr>
          <a:xfrm>
            <a:off x="0" y="6008132"/>
            <a:ext cx="1224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https://www.ttnews.com/articles/developers-seek-advance-truck-platooning-through-higher-automation-global-demonstrations</a:t>
            </a:r>
          </a:p>
        </p:txBody>
      </p:sp>
    </p:spTree>
    <p:extLst>
      <p:ext uri="{BB962C8B-B14F-4D97-AF65-F5344CB8AC3E}">
        <p14:creationId xmlns:p14="http://schemas.microsoft.com/office/powerpoint/2010/main" val="5598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/ </a:t>
            </a:r>
            <a:r>
              <a:rPr lang="en-US" dirty="0" err="1"/>
              <a:t>Microservices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 descr="Diagram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803308"/>
            <a:ext cx="4400550" cy="24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02050" y="2110558"/>
            <a:ext cx="10233909" cy="147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 smtClean="0"/>
              <a:t>Architecture </a:t>
            </a:r>
            <a:r>
              <a:rPr lang="en-US" sz="2800" dirty="0"/>
              <a:t>Patterns </a:t>
            </a:r>
            <a:endParaRPr lang="en-US" sz="280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 smtClean="0"/>
              <a:t>Programming Languages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Frameworks</a:t>
            </a:r>
            <a:r>
              <a:rPr lang="en-US" sz="2800" dirty="0" smtClean="0"/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 err="1"/>
              <a:t>DevOps</a:t>
            </a:r>
            <a:r>
              <a:rPr lang="en-US" sz="2800" dirty="0"/>
              <a:t> tools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46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solution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88650"/>
            <a:ext cx="7486650" cy="418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87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Election algorithms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suggestion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3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1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24323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16zu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166</TotalTime>
  <Words>45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Wingdings</vt:lpstr>
      <vt:lpstr>HSHL_PowerPoint_Master_16zu9</vt:lpstr>
      <vt:lpstr>Motivation</vt:lpstr>
      <vt:lpstr>Description of the problem</vt:lpstr>
      <vt:lpstr>Architecture / Microservices </vt:lpstr>
      <vt:lpstr>Approach to solution </vt:lpstr>
      <vt:lpstr>Solution suggestions</vt:lpstr>
      <vt:lpstr>Implementation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Communication Standards Smart Home-Zigbee Raw sketch and additional references</dc:title>
  <dc:creator>Enkeled Mema</dc:creator>
  <cp:lastModifiedBy>anguiga</cp:lastModifiedBy>
  <cp:revision>16</cp:revision>
  <dcterms:created xsi:type="dcterms:W3CDTF">2021-04-25T20:05:09Z</dcterms:created>
  <dcterms:modified xsi:type="dcterms:W3CDTF">2021-06-29T03:02:17Z</dcterms:modified>
</cp:coreProperties>
</file>