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65" r:id="rId7"/>
    <p:sldId id="259" r:id="rId8"/>
    <p:sldId id="262" r:id="rId9"/>
    <p:sldId id="261" r:id="rId10"/>
    <p:sldId id="260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32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7" Type="http://schemas.openxmlformats.org/officeDocument/2006/relationships/image" Target="../media/image39.wmf"/><Relationship Id="rId26" Type="http://schemas.openxmlformats.org/officeDocument/2006/relationships/image" Target="../media/image38.wmf"/><Relationship Id="rId25" Type="http://schemas.openxmlformats.org/officeDocument/2006/relationships/image" Target="../media/image37.wmf"/><Relationship Id="rId24" Type="http://schemas.openxmlformats.org/officeDocument/2006/relationships/image" Target="../media/image36.wmf"/><Relationship Id="rId23" Type="http://schemas.openxmlformats.org/officeDocument/2006/relationships/image" Target="../media/image35.wmf"/><Relationship Id="rId22" Type="http://schemas.openxmlformats.org/officeDocument/2006/relationships/image" Target="../media/image34.wmf"/><Relationship Id="rId21" Type="http://schemas.openxmlformats.org/officeDocument/2006/relationships/image" Target="../media/image33.wmf"/><Relationship Id="rId20" Type="http://schemas.openxmlformats.org/officeDocument/2006/relationships/image" Target="../media/image32.wmf"/><Relationship Id="rId2" Type="http://schemas.openxmlformats.org/officeDocument/2006/relationships/image" Target="../media/image14.wmf"/><Relationship Id="rId19" Type="http://schemas.openxmlformats.org/officeDocument/2006/relationships/image" Target="../media/image31.wmf"/><Relationship Id="rId18" Type="http://schemas.openxmlformats.org/officeDocument/2006/relationships/image" Target="../media/image30.wmf"/><Relationship Id="rId17" Type="http://schemas.openxmlformats.org/officeDocument/2006/relationships/image" Target="../media/image29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9" Type="http://schemas.openxmlformats.org/officeDocument/2006/relationships/tags" Target="../tags/tag63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7" Type="http://schemas.openxmlformats.org/officeDocument/2006/relationships/vmlDrawing" Target="../drawings/vmlDrawing2.vml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64.xml"/><Relationship Id="rId54" Type="http://schemas.openxmlformats.org/officeDocument/2006/relationships/image" Target="../media/image39.wmf"/><Relationship Id="rId53" Type="http://schemas.openxmlformats.org/officeDocument/2006/relationships/oleObject" Target="../embeddings/oleObject36.bin"/><Relationship Id="rId52" Type="http://schemas.openxmlformats.org/officeDocument/2006/relationships/image" Target="../media/image38.wmf"/><Relationship Id="rId51" Type="http://schemas.openxmlformats.org/officeDocument/2006/relationships/oleObject" Target="../embeddings/oleObject35.bin"/><Relationship Id="rId50" Type="http://schemas.openxmlformats.org/officeDocument/2006/relationships/image" Target="../media/image37.wmf"/><Relationship Id="rId5" Type="http://schemas.openxmlformats.org/officeDocument/2006/relationships/oleObject" Target="../embeddings/oleObject12.bin"/><Relationship Id="rId49" Type="http://schemas.openxmlformats.org/officeDocument/2006/relationships/oleObject" Target="../embeddings/oleObject34.bin"/><Relationship Id="rId48" Type="http://schemas.openxmlformats.org/officeDocument/2006/relationships/image" Target="../media/image36.wmf"/><Relationship Id="rId47" Type="http://schemas.openxmlformats.org/officeDocument/2006/relationships/oleObject" Target="../embeddings/oleObject33.bin"/><Relationship Id="rId46" Type="http://schemas.openxmlformats.org/officeDocument/2006/relationships/image" Target="../media/image35.wmf"/><Relationship Id="rId45" Type="http://schemas.openxmlformats.org/officeDocument/2006/relationships/oleObject" Target="../embeddings/oleObject32.bin"/><Relationship Id="rId44" Type="http://schemas.openxmlformats.org/officeDocument/2006/relationships/image" Target="../media/image34.wmf"/><Relationship Id="rId43" Type="http://schemas.openxmlformats.org/officeDocument/2006/relationships/oleObject" Target="../embeddings/oleObject31.bin"/><Relationship Id="rId42" Type="http://schemas.openxmlformats.org/officeDocument/2006/relationships/image" Target="../media/image33.wmf"/><Relationship Id="rId41" Type="http://schemas.openxmlformats.org/officeDocument/2006/relationships/oleObject" Target="../embeddings/oleObject30.bin"/><Relationship Id="rId40" Type="http://schemas.openxmlformats.org/officeDocument/2006/relationships/image" Target="../media/image32.wmf"/><Relationship Id="rId4" Type="http://schemas.openxmlformats.org/officeDocument/2006/relationships/image" Target="../media/image14.wmf"/><Relationship Id="rId39" Type="http://schemas.openxmlformats.org/officeDocument/2006/relationships/oleObject" Target="../embeddings/oleObject29.bin"/><Relationship Id="rId38" Type="http://schemas.openxmlformats.org/officeDocument/2006/relationships/image" Target="../media/image31.wmf"/><Relationship Id="rId37" Type="http://schemas.openxmlformats.org/officeDocument/2006/relationships/oleObject" Target="../embeddings/oleObject28.bin"/><Relationship Id="rId36" Type="http://schemas.openxmlformats.org/officeDocument/2006/relationships/image" Target="../media/image30.wmf"/><Relationship Id="rId35" Type="http://schemas.openxmlformats.org/officeDocument/2006/relationships/oleObject" Target="../embeddings/oleObject27.bin"/><Relationship Id="rId34" Type="http://schemas.openxmlformats.org/officeDocument/2006/relationships/image" Target="../media/image29.wmf"/><Relationship Id="rId33" Type="http://schemas.openxmlformats.org/officeDocument/2006/relationships/oleObject" Target="../embeddings/oleObject26.bin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3.png"/><Relationship Id="rId7" Type="http://schemas.openxmlformats.org/officeDocument/2006/relationships/image" Target="../media/image44.png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25" Type="http://schemas.openxmlformats.org/officeDocument/2006/relationships/notesSlide" Target="../notesSlides/notesSlide3.xml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66.xml"/><Relationship Id="rId21" Type="http://schemas.openxmlformats.org/officeDocument/2006/relationships/image" Target="../media/image51.wmf"/><Relationship Id="rId20" Type="http://schemas.openxmlformats.org/officeDocument/2006/relationships/oleObject" Target="../embeddings/oleObject45.bin"/><Relationship Id="rId2" Type="http://schemas.openxmlformats.org/officeDocument/2006/relationships/image" Target="../media/image41.wmf"/><Relationship Id="rId19" Type="http://schemas.openxmlformats.org/officeDocument/2006/relationships/image" Target="../media/image50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49.wmf"/><Relationship Id="rId16" Type="http://schemas.openxmlformats.org/officeDocument/2006/relationships/oleObject" Target="../embeddings/oleObject43.bin"/><Relationship Id="rId15" Type="http://schemas.openxmlformats.org/officeDocument/2006/relationships/image" Target="../media/image48.wmf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40.bin"/><Relationship Id="rId1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47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67.xml"/><Relationship Id="rId23" Type="http://schemas.openxmlformats.org/officeDocument/2006/relationships/image" Target="../media/image56.wmf"/><Relationship Id="rId22" Type="http://schemas.openxmlformats.org/officeDocument/2006/relationships/oleObject" Target="../embeddings/oleObject56.bin"/><Relationship Id="rId21" Type="http://schemas.openxmlformats.org/officeDocument/2006/relationships/image" Target="../media/image55.wmf"/><Relationship Id="rId20" Type="http://schemas.openxmlformats.org/officeDocument/2006/relationships/oleObject" Target="../embeddings/oleObject55.bin"/><Relationship Id="rId2" Type="http://schemas.openxmlformats.org/officeDocument/2006/relationships/image" Target="../media/image16.wmf"/><Relationship Id="rId19" Type="http://schemas.openxmlformats.org/officeDocument/2006/relationships/image" Target="../media/image44.png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7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5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数据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589530"/>
            <a:ext cx="1021080" cy="1021080"/>
          </a:xfrm>
          <a:prstGeom prst="rect">
            <a:avLst/>
          </a:prstGeom>
        </p:spPr>
      </p:pic>
      <p:pic>
        <p:nvPicPr>
          <p:cNvPr id="8" name="图片 7" descr="线性图标"/>
          <p:cNvPicPr>
            <a:picLocks noChangeAspect="1"/>
          </p:cNvPicPr>
          <p:nvPr/>
        </p:nvPicPr>
        <p:blipFill>
          <a:blip r:embed="rId2"/>
          <a:srcRect l="3851"/>
          <a:stretch>
            <a:fillRect/>
          </a:stretch>
        </p:blipFill>
        <p:spPr>
          <a:xfrm>
            <a:off x="5751830" y="2589530"/>
            <a:ext cx="982980" cy="10223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334385" y="1054735"/>
            <a:ext cx="1089025" cy="559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08960" y="673100"/>
            <a:ext cx="1677035" cy="48558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67075" y="1074420"/>
            <a:ext cx="1362075" cy="5594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bias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66440" y="4565650"/>
            <a:ext cx="1362710" cy="5594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NonLinear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267075" y="2821305"/>
            <a:ext cx="1362075" cy="55943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Linear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7" idx="3"/>
            <a:endCxn id="12" idx="1"/>
          </p:cNvCxnSpPr>
          <p:nvPr/>
        </p:nvCxnSpPr>
        <p:spPr>
          <a:xfrm flipV="1">
            <a:off x="2099945" y="1354455"/>
            <a:ext cx="1167130" cy="174561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2099945" y="3100070"/>
            <a:ext cx="1167130" cy="127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099945" y="3100070"/>
            <a:ext cx="1166495" cy="174561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8" idx="1"/>
          </p:cNvCxnSpPr>
          <p:nvPr/>
        </p:nvCxnSpPr>
        <p:spPr>
          <a:xfrm>
            <a:off x="4629150" y="1354455"/>
            <a:ext cx="1122680" cy="174625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8" idx="1"/>
          </p:cNvCxnSpPr>
          <p:nvPr/>
        </p:nvCxnSpPr>
        <p:spPr>
          <a:xfrm flipV="1">
            <a:off x="4629150" y="3100705"/>
            <a:ext cx="112268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8" idx="1"/>
          </p:cNvCxnSpPr>
          <p:nvPr/>
        </p:nvCxnSpPr>
        <p:spPr>
          <a:xfrm flipV="1">
            <a:off x="4629150" y="3100705"/>
            <a:ext cx="1122680" cy="1744980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6668135" y="3094355"/>
            <a:ext cx="739140" cy="57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特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275" y="2557780"/>
            <a:ext cx="1276985" cy="1086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670685" y="1605280"/>
            <a:ext cx="5501005" cy="1206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142000" y="188404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143760" y="2955600"/>
            <a:ext cx="807720" cy="14401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/>
          <p:nvPr/>
        </p:nvGraphicFramePr>
        <p:xfrm>
          <a:off x="2286635" y="2874645"/>
          <a:ext cx="540000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4800" imgH="723900" progId="Equation.KSEE3">
                  <p:embed/>
                </p:oleObj>
              </mc:Choice>
              <mc:Fallback>
                <p:oleObj name="" r:id="rId1" imgW="3048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635" y="2874645"/>
                        <a:ext cx="540000" cy="14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stCxn id="12" idx="0"/>
            <a:endCxn id="5" idx="2"/>
          </p:cNvCxnSpPr>
          <p:nvPr/>
        </p:nvCxnSpPr>
        <p:spPr>
          <a:xfrm flipH="1" flipV="1">
            <a:off x="2545715" y="2551430"/>
            <a:ext cx="1905" cy="40386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014470" y="2954655"/>
            <a:ext cx="807085" cy="144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/>
          <p:nvPr/>
        </p:nvGraphicFramePr>
        <p:xfrm>
          <a:off x="4166870" y="2876400"/>
          <a:ext cx="540000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92100" imgH="723900" progId="Equation.KSEE3">
                  <p:embed/>
                </p:oleObj>
              </mc:Choice>
              <mc:Fallback>
                <p:oleObj name="" r:id="rId3" imgW="2921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6870" y="2876400"/>
                        <a:ext cx="540000" cy="14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>
            <a:stCxn id="14" idx="0"/>
            <a:endCxn id="22" idx="2"/>
          </p:cNvCxnSpPr>
          <p:nvPr/>
        </p:nvCxnSpPr>
        <p:spPr>
          <a:xfrm flipH="1" flipV="1">
            <a:off x="4417695" y="2553970"/>
            <a:ext cx="635" cy="40068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854700" y="2954655"/>
            <a:ext cx="806400" cy="144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/>
          <p:nvPr/>
        </p:nvGraphicFramePr>
        <p:xfrm>
          <a:off x="6017099" y="2876400"/>
          <a:ext cx="540000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304800" imgH="723900" progId="Equation.KSEE3">
                  <p:embed/>
                </p:oleObj>
              </mc:Choice>
              <mc:Fallback>
                <p:oleObj name="" r:id="rId5" imgW="3048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7099" y="2876400"/>
                        <a:ext cx="540000" cy="14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>
            <a:stCxn id="17" idx="0"/>
            <a:endCxn id="24" idx="2"/>
          </p:cNvCxnSpPr>
          <p:nvPr/>
        </p:nvCxnSpPr>
        <p:spPr>
          <a:xfrm flipV="1">
            <a:off x="6257925" y="2551430"/>
            <a:ext cx="0" cy="40322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4565" y="1961515"/>
          <a:ext cx="625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292100" imgH="241300" progId="Equation.KSEE3">
                  <p:embed/>
                </p:oleObj>
              </mc:Choice>
              <mc:Fallback>
                <p:oleObj name="" r:id="rId7" imgW="292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4565" y="1961515"/>
                        <a:ext cx="6254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4014470" y="188658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8930" y="1958340"/>
          <a:ext cx="4629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215900" imgH="241300" progId="Equation.KSEE3">
                  <p:embed/>
                </p:oleObj>
              </mc:Choice>
              <mc:Fallback>
                <p:oleObj name="" r:id="rId9" imgW="215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8930" y="1958340"/>
                        <a:ext cx="4629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23"/>
          <p:cNvSpPr/>
          <p:nvPr/>
        </p:nvSpPr>
        <p:spPr>
          <a:xfrm>
            <a:off x="5854700" y="188404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9471" y="1961515"/>
          <a:ext cx="67881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316865" imgH="241300" progId="Equation.KSEE3">
                  <p:embed/>
                </p:oleObj>
              </mc:Choice>
              <mc:Fallback>
                <p:oleObj name="" r:id="rId11" imgW="3168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9471" y="1961515"/>
                        <a:ext cx="67881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圆角矩形 26"/>
          <p:cNvSpPr/>
          <p:nvPr/>
        </p:nvSpPr>
        <p:spPr>
          <a:xfrm>
            <a:off x="2142000" y="918210"/>
            <a:ext cx="807720" cy="4006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8" name="对象 27">
            <a:hlinkClick r:id="" action="ppaction://ole?verb="/>
          </p:cNvPr>
          <p:cNvGraphicFramePr/>
          <p:nvPr/>
        </p:nvGraphicFramePr>
        <p:xfrm>
          <a:off x="2295748" y="852393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3" imgW="292100" imgH="241300" progId="Equation.KSEE3">
                  <p:embed/>
                </p:oleObj>
              </mc:Choice>
              <mc:Fallback>
                <p:oleObj name="" r:id="rId13" imgW="292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5748" y="852393"/>
                        <a:ext cx="5048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H="1" flipV="1">
            <a:off x="2551430" y="132778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4417060" y="131635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259195" y="131635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014225" y="918210"/>
            <a:ext cx="807720" cy="39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31">
            <a:hlinkClick r:id="" action="ppaction://ole?verb="/>
          </p:cNvPr>
          <p:cNvGraphicFramePr/>
          <p:nvPr/>
        </p:nvGraphicFramePr>
        <p:xfrm>
          <a:off x="4136739" y="850885"/>
          <a:ext cx="50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203200" imgH="241300" progId="Equation.KSEE3">
                  <p:embed/>
                </p:oleObj>
              </mc:Choice>
              <mc:Fallback>
                <p:oleObj name="" r:id="rId15" imgW="203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36739" y="850885"/>
                        <a:ext cx="504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圆角矩形 41"/>
          <p:cNvSpPr/>
          <p:nvPr/>
        </p:nvSpPr>
        <p:spPr>
          <a:xfrm>
            <a:off x="5853600" y="918845"/>
            <a:ext cx="807720" cy="39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/>
          <p:nvPr/>
        </p:nvGraphicFramePr>
        <p:xfrm>
          <a:off x="6007672" y="837455"/>
          <a:ext cx="5035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7" imgW="292100" imgH="241300" progId="Equation.KSEE3">
                  <p:embed/>
                </p:oleObj>
              </mc:Choice>
              <mc:Fallback>
                <p:oleObj name="" r:id="rId17" imgW="292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7672" y="837455"/>
                        <a:ext cx="50355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>
            <a:stCxn id="5" idx="3"/>
            <a:endCxn id="22" idx="1"/>
          </p:cNvCxnSpPr>
          <p:nvPr/>
        </p:nvCxnSpPr>
        <p:spPr>
          <a:xfrm>
            <a:off x="2949575" y="2218055"/>
            <a:ext cx="1064895" cy="25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2" idx="3"/>
            <a:endCxn id="24" idx="1"/>
          </p:cNvCxnSpPr>
          <p:nvPr/>
        </p:nvCxnSpPr>
        <p:spPr>
          <a:xfrm flipV="1">
            <a:off x="4820920" y="2218055"/>
            <a:ext cx="1033780" cy="254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2" name="圆角矩形 111"/>
          <p:cNvSpPr/>
          <p:nvPr/>
        </p:nvSpPr>
        <p:spPr>
          <a:xfrm>
            <a:off x="6716395" y="1260000"/>
            <a:ext cx="889000" cy="571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>
            <a:spLocks noChangeAspect="1"/>
          </p:cNvSpPr>
          <p:nvPr/>
        </p:nvSpPr>
        <p:spPr>
          <a:xfrm>
            <a:off x="479425" y="2187575"/>
            <a:ext cx="4998085" cy="1206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719600" y="245681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>
            <a:spLocks noChangeAspect="1"/>
          </p:cNvSpPr>
          <p:nvPr/>
        </p:nvSpPr>
        <p:spPr>
          <a:xfrm>
            <a:off x="720090" y="3699185"/>
            <a:ext cx="807720" cy="14401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/>
          <p:nvPr/>
        </p:nvGraphicFramePr>
        <p:xfrm>
          <a:off x="806450" y="3635375"/>
          <a:ext cx="720000" cy="15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8300" imgH="749300" progId="Equation.KSEE3">
                  <p:embed/>
                </p:oleObj>
              </mc:Choice>
              <mc:Fallback>
                <p:oleObj name="" r:id="rId1" imgW="368300" imgH="749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6450" y="3635375"/>
                        <a:ext cx="720000" cy="153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>
            <a:cxnSpLocks noChangeAspect="1"/>
            <a:stCxn id="12" idx="0"/>
            <a:endCxn id="5" idx="2"/>
          </p:cNvCxnSpPr>
          <p:nvPr/>
        </p:nvCxnSpPr>
        <p:spPr>
          <a:xfrm flipH="1" flipV="1">
            <a:off x="1123315" y="3124200"/>
            <a:ext cx="635" cy="57467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>
            <a:spLocks noChangeAspect="1"/>
          </p:cNvSpPr>
          <p:nvPr/>
        </p:nvSpPr>
        <p:spPr>
          <a:xfrm>
            <a:off x="2590800" y="3698240"/>
            <a:ext cx="807085" cy="14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/>
          <p:nvPr/>
        </p:nvGraphicFramePr>
        <p:xfrm>
          <a:off x="2661920" y="3633470"/>
          <a:ext cx="720000" cy="152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81000" imgH="749300" progId="Equation.KSEE3">
                  <p:embed/>
                </p:oleObj>
              </mc:Choice>
              <mc:Fallback>
                <p:oleObj name="" r:id="rId3" imgW="381000" imgH="749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1920" y="3633470"/>
                        <a:ext cx="720000" cy="152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>
            <a:cxnSpLocks noChangeAspect="1"/>
            <a:stCxn id="14" idx="0"/>
            <a:endCxn id="22" idx="2"/>
          </p:cNvCxnSpPr>
          <p:nvPr/>
        </p:nvCxnSpPr>
        <p:spPr>
          <a:xfrm flipH="1" flipV="1">
            <a:off x="2994025" y="3136265"/>
            <a:ext cx="635" cy="56197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>
            <a:spLocks noChangeAspect="1"/>
          </p:cNvSpPr>
          <p:nvPr/>
        </p:nvSpPr>
        <p:spPr>
          <a:xfrm>
            <a:off x="4431030" y="3698240"/>
            <a:ext cx="806400" cy="144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/>
          <p:nvPr/>
        </p:nvGraphicFramePr>
        <p:xfrm>
          <a:off x="4506385" y="3643890"/>
          <a:ext cx="720090" cy="152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368300" imgH="749300" progId="Equation.KSEE3">
                  <p:embed/>
                </p:oleObj>
              </mc:Choice>
              <mc:Fallback>
                <p:oleObj name="" r:id="rId5" imgW="368300" imgH="749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6385" y="3643890"/>
                        <a:ext cx="720090" cy="152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>
            <a:cxnSpLocks noChangeAspect="1"/>
            <a:stCxn id="17" idx="0"/>
            <a:endCxn id="24" idx="2"/>
          </p:cNvCxnSpPr>
          <p:nvPr/>
        </p:nvCxnSpPr>
        <p:spPr>
          <a:xfrm flipV="1">
            <a:off x="4834255" y="3133725"/>
            <a:ext cx="0" cy="5645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765" y="2553970"/>
          <a:ext cx="68199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625475" imgH="517525" progId="Equation.KSEE3">
                  <p:embed/>
                </p:oleObj>
              </mc:Choice>
              <mc:Fallback>
                <p:oleObj name="" r:id="rId7" imgW="62547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65" y="2553970"/>
                        <a:ext cx="681990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>
            <a:spLocks noChangeAspect="1"/>
          </p:cNvSpPr>
          <p:nvPr/>
        </p:nvSpPr>
        <p:spPr>
          <a:xfrm>
            <a:off x="2590800" y="246888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360" y="2574290"/>
          <a:ext cx="704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57530" imgH="286385" progId="Equation.KSEE3">
                  <p:embed/>
                </p:oleObj>
              </mc:Choice>
              <mc:Fallback>
                <p:oleObj name="" r:id="rId9" imgW="557530" imgH="28638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6360" y="2574290"/>
                        <a:ext cx="704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23"/>
          <p:cNvSpPr>
            <a:spLocks noChangeAspect="1"/>
          </p:cNvSpPr>
          <p:nvPr/>
        </p:nvSpPr>
        <p:spPr>
          <a:xfrm>
            <a:off x="4431030" y="246634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/>
          <p:nvPr/>
        </p:nvGraphicFramePr>
        <p:xfrm>
          <a:off x="4525645" y="2557145"/>
          <a:ext cx="6527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678815" imgH="517525" progId="Equation.KSEE3">
                  <p:embed/>
                </p:oleObj>
              </mc:Choice>
              <mc:Fallback>
                <p:oleObj name="" r:id="rId11" imgW="67881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5645" y="2557145"/>
                        <a:ext cx="65278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>
            <a:cxnSpLocks noChangeAspect="1"/>
            <a:endCxn id="73" idx="3"/>
          </p:cNvCxnSpPr>
          <p:nvPr/>
        </p:nvCxnSpPr>
        <p:spPr>
          <a:xfrm flipV="1">
            <a:off x="1128395" y="629920"/>
            <a:ext cx="10795" cy="183896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 noChangeAspect="1"/>
            <a:endCxn id="73" idx="3"/>
          </p:cNvCxnSpPr>
          <p:nvPr/>
        </p:nvCxnSpPr>
        <p:spPr>
          <a:xfrm flipH="1" flipV="1">
            <a:off x="1139190" y="629920"/>
            <a:ext cx="1854835" cy="182753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 noChangeAspect="1"/>
            <a:endCxn id="73" idx="3"/>
          </p:cNvCxnSpPr>
          <p:nvPr/>
        </p:nvCxnSpPr>
        <p:spPr>
          <a:xfrm flipH="1" flipV="1">
            <a:off x="1139190" y="629920"/>
            <a:ext cx="3696970" cy="182753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cxnSpLocks noChangeAspect="1"/>
            <a:stCxn id="5" idx="3"/>
            <a:endCxn id="22" idx="1"/>
          </p:cNvCxnSpPr>
          <p:nvPr/>
        </p:nvCxnSpPr>
        <p:spPr>
          <a:xfrm>
            <a:off x="1527175" y="2790825"/>
            <a:ext cx="1063625" cy="120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cxnSpLocks noChangeAspect="1"/>
            <a:stCxn id="22" idx="3"/>
            <a:endCxn id="24" idx="1"/>
          </p:cNvCxnSpPr>
          <p:nvPr/>
        </p:nvCxnSpPr>
        <p:spPr>
          <a:xfrm flipV="1">
            <a:off x="3387725" y="2800350"/>
            <a:ext cx="1033780" cy="254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511925" y="2195830"/>
            <a:ext cx="5006975" cy="1206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750830" y="2476800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752590" y="3707765"/>
            <a:ext cx="807720" cy="27673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7" name="对象 36">
            <a:hlinkClick r:id="" action="ppaction://ole?verb="/>
          </p:cNvPr>
          <p:cNvGraphicFramePr/>
          <p:nvPr/>
        </p:nvGraphicFramePr>
        <p:xfrm>
          <a:off x="6903140" y="3719960"/>
          <a:ext cx="51562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3" imgW="266700" imgH="241300" progId="Equation.KSEE3">
                  <p:embed/>
                </p:oleObj>
              </mc:Choice>
              <mc:Fallback>
                <p:oleObj name="" r:id="rId13" imgW="266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3140" y="3719960"/>
                        <a:ext cx="51562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/>
          <p:cNvCxnSpPr>
            <a:stCxn id="36" idx="0"/>
            <a:endCxn id="35" idx="2"/>
          </p:cNvCxnSpPr>
          <p:nvPr/>
        </p:nvCxnSpPr>
        <p:spPr>
          <a:xfrm flipH="1" flipV="1">
            <a:off x="7154545" y="3143885"/>
            <a:ext cx="1905" cy="5638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623300" y="3707130"/>
            <a:ext cx="807085" cy="276796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/>
          <p:nvPr/>
        </p:nvGraphicFramePr>
        <p:xfrm>
          <a:off x="8681457" y="3719810"/>
          <a:ext cx="68834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5" imgW="342900" imgH="241300" progId="Equation.KSEE3">
                  <p:embed/>
                </p:oleObj>
              </mc:Choice>
              <mc:Fallback>
                <p:oleObj name="" r:id="rId15" imgW="3429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81457" y="3719810"/>
                        <a:ext cx="688340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>
            <a:stCxn id="45" idx="0"/>
            <a:endCxn id="55" idx="2"/>
          </p:cNvCxnSpPr>
          <p:nvPr/>
        </p:nvCxnSpPr>
        <p:spPr>
          <a:xfrm flipH="1" flipV="1">
            <a:off x="9026525" y="3144520"/>
            <a:ext cx="635" cy="5626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0463530" y="3707130"/>
            <a:ext cx="806450" cy="27673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0" name="对象 49">
            <a:hlinkClick r:id="" action="ppaction://ole?verb="/>
          </p:cNvPr>
          <p:cNvGraphicFramePr/>
          <p:nvPr/>
        </p:nvGraphicFramePr>
        <p:xfrm>
          <a:off x="10509779" y="3719810"/>
          <a:ext cx="71183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7" imgW="368300" imgH="241300" progId="Equation.KSEE3">
                  <p:embed/>
                </p:oleObj>
              </mc:Choice>
              <mc:Fallback>
                <p:oleObj name="" r:id="rId17" imgW="368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09779" y="3719810"/>
                        <a:ext cx="711835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箭头连接符 51"/>
          <p:cNvCxnSpPr>
            <a:stCxn id="49" idx="0"/>
            <a:endCxn id="58" idx="2"/>
          </p:cNvCxnSpPr>
          <p:nvPr/>
        </p:nvCxnSpPr>
        <p:spPr>
          <a:xfrm flipV="1">
            <a:off x="10866755" y="3143885"/>
            <a:ext cx="0" cy="56324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0383" y="2552065"/>
          <a:ext cx="57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19" imgW="266700" imgH="241300" progId="Equation.KSEE3">
                  <p:embed/>
                </p:oleObj>
              </mc:Choice>
              <mc:Fallback>
                <p:oleObj name="" r:id="rId19" imgW="266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0383" y="2552065"/>
                        <a:ext cx="5715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圆角矩形 54"/>
          <p:cNvSpPr/>
          <p:nvPr/>
        </p:nvSpPr>
        <p:spPr>
          <a:xfrm>
            <a:off x="8623300" y="247713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36000" y="2548890"/>
          <a:ext cx="74422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1" imgW="355600" imgH="241300" progId="Equation.KSEE3">
                  <p:embed/>
                </p:oleObj>
              </mc:Choice>
              <mc:Fallback>
                <p:oleObj name="" r:id="rId21" imgW="35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636000" y="2548890"/>
                        <a:ext cx="74422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圆角矩形 57"/>
          <p:cNvSpPr/>
          <p:nvPr/>
        </p:nvSpPr>
        <p:spPr>
          <a:xfrm>
            <a:off x="10463530" y="247680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3055" y="2552065"/>
          <a:ext cx="7454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3" imgW="368300" imgH="241300" progId="Equation.KSEE3">
                  <p:embed/>
                </p:oleObj>
              </mc:Choice>
              <mc:Fallback>
                <p:oleObj name="" r:id="rId23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473055" y="2552065"/>
                        <a:ext cx="74549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H="1" flipV="1">
            <a:off x="7160260" y="191833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9025890" y="190690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10868025" y="1906905"/>
            <a:ext cx="635" cy="5588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5" idx="3"/>
            <a:endCxn id="55" idx="1"/>
          </p:cNvCxnSpPr>
          <p:nvPr/>
        </p:nvCxnSpPr>
        <p:spPr>
          <a:xfrm>
            <a:off x="7558405" y="2810510"/>
            <a:ext cx="1064895" cy="6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5" idx="3"/>
            <a:endCxn id="58" idx="1"/>
          </p:cNvCxnSpPr>
          <p:nvPr/>
        </p:nvCxnSpPr>
        <p:spPr>
          <a:xfrm flipV="1">
            <a:off x="9429750" y="2810510"/>
            <a:ext cx="1033780" cy="635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 noChangeAspect="1"/>
            <a:endCxn id="77" idx="3"/>
          </p:cNvCxnSpPr>
          <p:nvPr/>
        </p:nvCxnSpPr>
        <p:spPr>
          <a:xfrm flipV="1">
            <a:off x="1130935" y="629920"/>
            <a:ext cx="1854200" cy="182753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cxnSpLocks noChangeAspect="1"/>
            <a:endCxn id="77" idx="3"/>
          </p:cNvCxnSpPr>
          <p:nvPr/>
        </p:nvCxnSpPr>
        <p:spPr>
          <a:xfrm flipH="1" flipV="1">
            <a:off x="2985135" y="629920"/>
            <a:ext cx="11430" cy="18161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 noChangeAspect="1"/>
            <a:endCxn id="77" idx="3"/>
          </p:cNvCxnSpPr>
          <p:nvPr/>
        </p:nvCxnSpPr>
        <p:spPr>
          <a:xfrm flipH="1" flipV="1">
            <a:off x="2985135" y="629920"/>
            <a:ext cx="1853565" cy="181610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 noChangeAspect="1"/>
            <a:endCxn id="83" idx="3"/>
          </p:cNvCxnSpPr>
          <p:nvPr/>
        </p:nvCxnSpPr>
        <p:spPr>
          <a:xfrm flipV="1">
            <a:off x="1133475" y="625475"/>
            <a:ext cx="3708400" cy="185166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cxnSpLocks noChangeAspect="1"/>
            <a:endCxn id="83" idx="3"/>
          </p:cNvCxnSpPr>
          <p:nvPr/>
        </p:nvCxnSpPr>
        <p:spPr>
          <a:xfrm flipV="1">
            <a:off x="2999105" y="625475"/>
            <a:ext cx="1842770" cy="184023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 noChangeAspect="1"/>
            <a:endCxn id="83" idx="3"/>
          </p:cNvCxnSpPr>
          <p:nvPr/>
        </p:nvCxnSpPr>
        <p:spPr>
          <a:xfrm flipV="1">
            <a:off x="4841240" y="625475"/>
            <a:ext cx="635" cy="1840230"/>
          </a:xfrm>
          <a:prstGeom prst="straightConnector1">
            <a:avLst/>
          </a:prstGeom>
          <a:ln w="28575" cmpd="sng">
            <a:solidFill>
              <a:schemeClr val="bg2">
                <a:lumMod val="1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805" y="1296670"/>
            <a:ext cx="951230" cy="852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weighted sum</a:t>
            </a:r>
            <a:endParaRPr lang="en-US" altLang="zh-CN" sz="1400"/>
          </a:p>
          <a:p>
            <a:pPr algn="ctr"/>
            <a:r>
              <a:rPr lang="en-US" altLang="zh-CN" sz="1400"/>
              <a:t>&amp;</a:t>
            </a:r>
            <a:endParaRPr lang="en-US" altLang="zh-CN" sz="1400"/>
          </a:p>
          <a:p>
            <a:pPr algn="ctr"/>
            <a:r>
              <a:rPr lang="en-US" altLang="zh-CN" sz="1400"/>
              <a:t>softmax</a:t>
            </a:r>
            <a:endParaRPr lang="en-US" altLang="zh-CN" sz="1400"/>
          </a:p>
        </p:txBody>
      </p:sp>
      <p:sp>
        <p:nvSpPr>
          <p:cNvPr id="75" name="圆柱形 74"/>
          <p:cNvSpPr/>
          <p:nvPr/>
        </p:nvSpPr>
        <p:spPr>
          <a:xfrm>
            <a:off x="6950075" y="545782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9133" y="5540878"/>
          <a:ext cx="34226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5" imgW="241300" imgH="241300" progId="Equation.KSEE3">
                  <p:embed/>
                </p:oleObj>
              </mc:Choice>
              <mc:Fallback>
                <p:oleObj name="" r:id="rId25" imgW="241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009133" y="5540878"/>
                        <a:ext cx="34226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接箭头连接符 88"/>
          <p:cNvCxnSpPr>
            <a:endCxn id="92" idx="1"/>
          </p:cNvCxnSpPr>
          <p:nvPr/>
        </p:nvCxnSpPr>
        <p:spPr>
          <a:xfrm>
            <a:off x="7148195" y="4184015"/>
            <a:ext cx="15875" cy="71882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92" idx="1"/>
          </p:cNvCxnSpPr>
          <p:nvPr/>
        </p:nvCxnSpPr>
        <p:spPr>
          <a:xfrm flipH="1">
            <a:off x="7164070" y="4174490"/>
            <a:ext cx="1896745" cy="72834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2" idx="1"/>
          </p:cNvCxnSpPr>
          <p:nvPr/>
        </p:nvCxnSpPr>
        <p:spPr>
          <a:xfrm flipH="1">
            <a:off x="7164070" y="4184015"/>
            <a:ext cx="3691890" cy="71882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柱形 91"/>
          <p:cNvSpPr/>
          <p:nvPr/>
        </p:nvSpPr>
        <p:spPr>
          <a:xfrm>
            <a:off x="6948170" y="490283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110730" y="4184015"/>
            <a:ext cx="1920240" cy="71882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endCxn id="96" idx="1"/>
          </p:cNvCxnSpPr>
          <p:nvPr/>
        </p:nvCxnSpPr>
        <p:spPr>
          <a:xfrm flipH="1">
            <a:off x="9028430" y="4155440"/>
            <a:ext cx="13335" cy="73787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96" idx="1"/>
          </p:cNvCxnSpPr>
          <p:nvPr/>
        </p:nvCxnSpPr>
        <p:spPr>
          <a:xfrm flipH="1">
            <a:off x="9028430" y="4174490"/>
            <a:ext cx="1788795" cy="718820"/>
          </a:xfrm>
          <a:prstGeom prst="straightConnector1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柱形 95"/>
          <p:cNvSpPr/>
          <p:nvPr/>
        </p:nvSpPr>
        <p:spPr>
          <a:xfrm>
            <a:off x="8812530" y="489331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7" name="圆柱形 96"/>
          <p:cNvSpPr/>
          <p:nvPr/>
        </p:nvSpPr>
        <p:spPr>
          <a:xfrm>
            <a:off x="10668000" y="490283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98" name="直接箭头连接符 97"/>
          <p:cNvCxnSpPr>
            <a:endCxn id="97" idx="1"/>
          </p:cNvCxnSpPr>
          <p:nvPr/>
        </p:nvCxnSpPr>
        <p:spPr>
          <a:xfrm flipH="1">
            <a:off x="10883900" y="4194175"/>
            <a:ext cx="1270" cy="708660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97" idx="1"/>
          </p:cNvCxnSpPr>
          <p:nvPr/>
        </p:nvCxnSpPr>
        <p:spPr>
          <a:xfrm>
            <a:off x="7148195" y="4174490"/>
            <a:ext cx="3735705" cy="728345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97" idx="1"/>
          </p:cNvCxnSpPr>
          <p:nvPr/>
        </p:nvCxnSpPr>
        <p:spPr>
          <a:xfrm>
            <a:off x="9051290" y="4164965"/>
            <a:ext cx="1832610" cy="737870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1173460" y="4183380"/>
            <a:ext cx="951230" cy="852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weighted sum</a:t>
            </a:r>
            <a:endParaRPr lang="en-US" altLang="zh-CN" sz="1400"/>
          </a:p>
          <a:p>
            <a:pPr algn="ctr"/>
            <a:r>
              <a:rPr lang="en-US" altLang="zh-CN" sz="1400"/>
              <a:t>&amp;</a:t>
            </a:r>
            <a:endParaRPr lang="en-US" altLang="zh-CN" sz="1400"/>
          </a:p>
          <a:p>
            <a:pPr algn="ctr"/>
            <a:r>
              <a:rPr lang="en-US" altLang="zh-CN" sz="1400"/>
              <a:t>softmax</a:t>
            </a:r>
            <a:endParaRPr lang="en-US" altLang="zh-CN" sz="1400"/>
          </a:p>
        </p:txBody>
      </p:sp>
      <p:graphicFrame>
        <p:nvGraphicFramePr>
          <p:cNvPr id="103" name="对象 1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73888" y="4983480"/>
          <a:ext cx="35560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" name="" r:id="rId27" imgW="266700" imgH="241300" progId="Equation.KSEE3">
                  <p:embed/>
                </p:oleObj>
              </mc:Choice>
              <mc:Fallback>
                <p:oleObj name="" r:id="rId27" imgW="2667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73888" y="4983480"/>
                        <a:ext cx="35560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98878" y="4993005"/>
          <a:ext cx="45847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" name="" r:id="rId29" imgW="342900" imgH="241300" progId="Equation.KSEE3">
                  <p:embed/>
                </p:oleObj>
              </mc:Choice>
              <mc:Fallback>
                <p:oleObj name="" r:id="rId29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798878" y="4993005"/>
                        <a:ext cx="45847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对象 10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316" y="4993005"/>
          <a:ext cx="49212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" name="" r:id="rId31" imgW="368300" imgH="241300" progId="Equation.KSEE3">
                  <p:embed/>
                </p:oleObj>
              </mc:Choice>
              <mc:Fallback>
                <p:oleObj name="" r:id="rId31" imgW="368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648316" y="4993005"/>
                        <a:ext cx="49212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>
            <a:hlinkClick r:id="" action="ppaction://ole?verb="/>
          </p:cNvPr>
          <p:cNvGraphicFramePr/>
          <p:nvPr/>
        </p:nvGraphicFramePr>
        <p:xfrm>
          <a:off x="6941240" y="1184404"/>
          <a:ext cx="50990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" name="" r:id="rId33" imgW="254000" imgH="304800" progId="Equation.KSEE3">
                  <p:embed/>
                </p:oleObj>
              </mc:Choice>
              <mc:Fallback>
                <p:oleObj name="" r:id="rId33" imgW="2540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941240" y="1184404"/>
                        <a:ext cx="50990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圆角矩形 112"/>
          <p:cNvSpPr/>
          <p:nvPr/>
        </p:nvSpPr>
        <p:spPr>
          <a:xfrm>
            <a:off x="8583930" y="1261745"/>
            <a:ext cx="889000" cy="571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4" name="对象 113">
            <a:hlinkClick r:id="" action="ppaction://ole?verb="/>
          </p:cNvPr>
          <p:cNvGraphicFramePr/>
          <p:nvPr/>
        </p:nvGraphicFramePr>
        <p:xfrm>
          <a:off x="8708933" y="1184404"/>
          <a:ext cx="68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" name="" r:id="rId35" imgW="342900" imgH="304800" progId="Equation.KSEE3">
                  <p:embed/>
                </p:oleObj>
              </mc:Choice>
              <mc:Fallback>
                <p:oleObj name="" r:id="rId35" imgW="3429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708933" y="1184404"/>
                        <a:ext cx="6858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圆角矩形 115"/>
          <p:cNvSpPr/>
          <p:nvPr/>
        </p:nvSpPr>
        <p:spPr>
          <a:xfrm>
            <a:off x="10442575" y="1260000"/>
            <a:ext cx="889000" cy="571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7" name="对象 116">
            <a:hlinkClick r:id="" action="ppaction://ole?verb="/>
          </p:cNvPr>
          <p:cNvGraphicFramePr/>
          <p:nvPr/>
        </p:nvGraphicFramePr>
        <p:xfrm>
          <a:off x="10573758" y="1171069"/>
          <a:ext cx="714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37" imgW="355600" imgH="304800" progId="Equation.KSEE3">
                  <p:embed/>
                </p:oleObj>
              </mc:Choice>
              <mc:Fallback>
                <p:oleObj name="" r:id="rId37" imgW="3556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573758" y="1171069"/>
                        <a:ext cx="7143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右箭头 118"/>
          <p:cNvSpPr/>
          <p:nvPr/>
        </p:nvSpPr>
        <p:spPr>
          <a:xfrm>
            <a:off x="5741670" y="2598420"/>
            <a:ext cx="552450" cy="40703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柱形 119"/>
          <p:cNvSpPr/>
          <p:nvPr/>
        </p:nvSpPr>
        <p:spPr>
          <a:xfrm>
            <a:off x="2757805" y="16510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21" name="对象 1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4156" y="248152"/>
          <a:ext cx="46863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39" imgW="330200" imgH="241300" progId="Equation.KSEE3">
                  <p:embed/>
                </p:oleObj>
              </mc:Choice>
              <mc:Fallback>
                <p:oleObj name="" r:id="rId39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44156" y="248152"/>
                        <a:ext cx="46863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圆柱形 122"/>
          <p:cNvSpPr/>
          <p:nvPr/>
        </p:nvSpPr>
        <p:spPr>
          <a:xfrm>
            <a:off x="4631690" y="16510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24" name="对象 1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9151" y="248152"/>
          <a:ext cx="48641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" name="" r:id="rId41" imgW="342900" imgH="241300" progId="Equation.KSEE3">
                  <p:embed/>
                </p:oleObj>
              </mc:Choice>
              <mc:Fallback>
                <p:oleObj name="" r:id="rId41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609151" y="248152"/>
                        <a:ext cx="48641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圆柱形 125"/>
          <p:cNvSpPr/>
          <p:nvPr/>
        </p:nvSpPr>
        <p:spPr>
          <a:xfrm>
            <a:off x="8815705" y="545782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27" name="对象 1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2056" y="5540878"/>
          <a:ext cx="46863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" name="" r:id="rId43" imgW="330200" imgH="241300" progId="Equation.KSEE3">
                  <p:embed/>
                </p:oleObj>
              </mc:Choice>
              <mc:Fallback>
                <p:oleObj name="" r:id="rId43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802056" y="5540878"/>
                        <a:ext cx="46863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圆柱形 128"/>
          <p:cNvSpPr/>
          <p:nvPr/>
        </p:nvSpPr>
        <p:spPr>
          <a:xfrm>
            <a:off x="913130" y="165100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30" name="对象 1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662" y="248152"/>
          <a:ext cx="34226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" name="" r:id="rId45" imgW="241300" imgH="241300" progId="Equation.KSEE3">
                  <p:embed/>
                </p:oleObj>
              </mc:Choice>
              <mc:Fallback>
                <p:oleObj name="" r:id="rId45" imgW="2413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962662" y="248152"/>
                        <a:ext cx="34226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圆柱形 131"/>
          <p:cNvSpPr/>
          <p:nvPr/>
        </p:nvSpPr>
        <p:spPr>
          <a:xfrm>
            <a:off x="10665460" y="5457825"/>
            <a:ext cx="432000" cy="468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33" name="对象 1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2921" y="5540877"/>
          <a:ext cx="48641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" name="" r:id="rId47" imgW="342900" imgH="241300" progId="Equation.KSEE3">
                  <p:embed/>
                </p:oleObj>
              </mc:Choice>
              <mc:Fallback>
                <p:oleObj name="" r:id="rId47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642921" y="5540877"/>
                        <a:ext cx="48641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44296" y="5925700"/>
          <a:ext cx="4432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9" imgW="228600" imgH="241300" progId="Equation.KSEE3">
                  <p:embed/>
                </p:oleObj>
              </mc:Choice>
              <mc:Fallback>
                <p:oleObj name="" r:id="rId49" imgW="2286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944296" y="5925700"/>
                        <a:ext cx="44325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1036" y="5925703"/>
          <a:ext cx="61468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1" imgW="316865" imgH="241300" progId="Equation.KSEE3">
                  <p:embed/>
                </p:oleObj>
              </mc:Choice>
              <mc:Fallback>
                <p:oleObj name="" r:id="rId51" imgW="316865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8721036" y="5925703"/>
                        <a:ext cx="61468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45074" y="5925703"/>
          <a:ext cx="64071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3" imgW="330200" imgH="241300" progId="Equation.KSEE3">
                  <p:embed/>
                </p:oleObj>
              </mc:Choice>
              <mc:Fallback>
                <p:oleObj name="" r:id="rId53" imgW="3302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0545074" y="5925703"/>
                        <a:ext cx="64071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955040"/>
            <a:ext cx="9439910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989330" y="831215"/>
            <a:ext cx="4467860" cy="4283710"/>
          </a:xfrm>
          <a:prstGeom prst="roundRect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972810" y="1629410"/>
            <a:ext cx="4630420" cy="4497705"/>
          </a:xfrm>
          <a:prstGeom prst="round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93620" y="5211445"/>
            <a:ext cx="1859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Encoding Phase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1070" y="1155700"/>
            <a:ext cx="199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Decoding Phase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118235" y="237934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18235" y="276415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8235" y="493395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/>
          <p:nvPr/>
        </p:nvGraphicFramePr>
        <p:xfrm>
          <a:off x="1193755" y="2323346"/>
          <a:ext cx="360045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15900" progId="Equation.KSEE3">
                  <p:embed/>
                </p:oleObj>
              </mc:Choice>
              <mc:Fallback>
                <p:oleObj name="" r:id="rId1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755" y="2323346"/>
                        <a:ext cx="360045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/>
          <p:nvPr/>
        </p:nvGraphicFramePr>
        <p:xfrm>
          <a:off x="1208677" y="2736170"/>
          <a:ext cx="33528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77165" imgH="215900" progId="Equation.KSEE3">
                  <p:embed/>
                </p:oleObj>
              </mc:Choice>
              <mc:Fallback>
                <p:oleObj name="" r:id="rId3" imgW="1771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8677" y="2736170"/>
                        <a:ext cx="33528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 rot="5400000">
            <a:off x="1210945" y="30543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/>
          <p:nvPr/>
        </p:nvGraphicFramePr>
        <p:xfrm>
          <a:off x="1194095" y="4877730"/>
          <a:ext cx="33909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90500" imgH="215900" progId="Equation.KSEE3">
                  <p:embed/>
                </p:oleObj>
              </mc:Choice>
              <mc:Fallback>
                <p:oleObj name="" r:id="rId5" imgW="1905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4095" y="4877730"/>
                        <a:ext cx="33909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 descr="大括号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065" y="2379980"/>
            <a:ext cx="1067435" cy="2858135"/>
          </a:xfrm>
          <a:prstGeom prst="rect">
            <a:avLst/>
          </a:prstGeom>
        </p:spPr>
      </p:pic>
      <p:cxnSp>
        <p:nvCxnSpPr>
          <p:cNvPr id="25" name="肘形连接符 24"/>
          <p:cNvCxnSpPr>
            <a:endCxn id="28" idx="1"/>
          </p:cNvCxnSpPr>
          <p:nvPr/>
        </p:nvCxnSpPr>
        <p:spPr>
          <a:xfrm>
            <a:off x="2059305" y="3801110"/>
            <a:ext cx="1845310" cy="1720850"/>
          </a:xfrm>
          <a:prstGeom prst="bentConnector3">
            <a:avLst>
              <a:gd name="adj1" fmla="val 50034"/>
            </a:avLst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970530" y="1655445"/>
            <a:ext cx="12065" cy="216154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9" idx="1"/>
          </p:cNvCxnSpPr>
          <p:nvPr/>
        </p:nvCxnSpPr>
        <p:spPr>
          <a:xfrm flipV="1">
            <a:off x="2961005" y="1640840"/>
            <a:ext cx="943610" cy="508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904615" y="5129530"/>
            <a:ext cx="4725670" cy="7848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FM Module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04615" y="517525"/>
            <a:ext cx="4725670" cy="224663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4733290" y="4105275"/>
            <a:ext cx="3810" cy="981075"/>
          </a:xfrm>
          <a:prstGeom prst="straightConnector1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特征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410" y="3622040"/>
            <a:ext cx="483235" cy="412115"/>
          </a:xfrm>
          <a:prstGeom prst="rect">
            <a:avLst/>
          </a:prstGeom>
        </p:spPr>
      </p:pic>
      <p:cxnSp>
        <p:nvCxnSpPr>
          <p:cNvPr id="40" name="直接箭头连接符 39"/>
          <p:cNvCxnSpPr/>
          <p:nvPr/>
        </p:nvCxnSpPr>
        <p:spPr>
          <a:xfrm flipV="1">
            <a:off x="4730115" y="2786380"/>
            <a:ext cx="3810" cy="76454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224780" y="4515485"/>
            <a:ext cx="2119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Get high-dimensional feature information</a:t>
            </a:r>
            <a:endParaRPr lang="en-US" altLang="zh-CN" sz="1400" b="1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5" name="图片 44" descr="词向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7250" y="1572260"/>
            <a:ext cx="621630" cy="621630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22" idx="2"/>
          </p:cNvCxnSpPr>
          <p:nvPr/>
        </p:nvCxnSpPr>
        <p:spPr>
          <a:xfrm>
            <a:off x="7781925" y="2069465"/>
            <a:ext cx="0" cy="41400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4726940" y="2069465"/>
            <a:ext cx="3810" cy="419735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平行四边形 51"/>
          <p:cNvSpPr/>
          <p:nvPr/>
        </p:nvSpPr>
        <p:spPr>
          <a:xfrm>
            <a:off x="5568950" y="2275205"/>
            <a:ext cx="1302385" cy="413385"/>
          </a:xfrm>
          <a:prstGeom prst="parallelogram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3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dual-attention</a:t>
            </a:r>
            <a:endParaRPr lang="en-US" altLang="zh-CN" sz="13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直接连接符 52"/>
          <p:cNvCxnSpPr>
            <a:stCxn id="52" idx="5"/>
          </p:cNvCxnSpPr>
          <p:nvPr/>
        </p:nvCxnSpPr>
        <p:spPr>
          <a:xfrm flipH="1" flipV="1">
            <a:off x="4765675" y="2479675"/>
            <a:ext cx="854710" cy="2540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52" idx="2"/>
          </p:cNvCxnSpPr>
          <p:nvPr/>
        </p:nvCxnSpPr>
        <p:spPr>
          <a:xfrm flipH="1">
            <a:off x="6819900" y="2479675"/>
            <a:ext cx="942975" cy="2540"/>
          </a:xfrm>
          <a:prstGeom prst="line">
            <a:avLst/>
          </a:prstGeom>
          <a:ln w="28575" cmpd="sng">
            <a:solidFill>
              <a:schemeClr val="accent4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196080" y="517525"/>
            <a:ext cx="42149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Improved Seq2Seq Module</a:t>
            </a:r>
            <a:endParaRPr lang="zh-CN" alt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630285" y="1635760"/>
            <a:ext cx="951230" cy="1016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648190" y="98488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648190" y="146558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5" name="对象 64">
            <a:hlinkClick r:id="" action="ppaction://ole?verb="/>
          </p:cNvPr>
          <p:cNvGraphicFramePr/>
          <p:nvPr/>
        </p:nvGraphicFramePr>
        <p:xfrm>
          <a:off x="9687791" y="904417"/>
          <a:ext cx="43307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0" imgW="203200" imgH="304800" progId="Equation.KSEE3">
                  <p:embed/>
                </p:oleObj>
              </mc:Choice>
              <mc:Fallback>
                <p:oleObj name="" r:id="rId10" imgW="203200" imgH="3048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87791" y="904417"/>
                        <a:ext cx="43307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87660" y="138376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2" imgW="304800" imgH="304800" progId="Equation.KSEE3">
                  <p:embed/>
                </p:oleObj>
              </mc:Choice>
              <mc:Fallback>
                <p:oleObj name="" r:id="rId12" imgW="304800" imgH="3048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87660" y="1383765"/>
                        <a:ext cx="431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9672320" y="229108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85133" y="2206725"/>
          <a:ext cx="26987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90500" imgH="279400" progId="Equation.KSEE3">
                  <p:embed/>
                </p:oleObj>
              </mc:Choice>
              <mc:Fallback>
                <p:oleObj name="" r:id="rId14" imgW="190500" imgH="2794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85133" y="2206725"/>
                        <a:ext cx="26987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/>
          <p:cNvSpPr txBox="1"/>
          <p:nvPr/>
        </p:nvSpPr>
        <p:spPr>
          <a:xfrm rot="5400000">
            <a:off x="9745345" y="18529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7774305" y="4105275"/>
            <a:ext cx="3175" cy="981075"/>
          </a:xfrm>
          <a:prstGeom prst="straightConnector1">
            <a:avLst/>
          </a:prstGeom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 descr="特征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195" y="3622040"/>
            <a:ext cx="483235" cy="412115"/>
          </a:xfrm>
          <a:prstGeom prst="rect">
            <a:avLst/>
          </a:prstGeom>
        </p:spPr>
      </p:pic>
      <p:cxnSp>
        <p:nvCxnSpPr>
          <p:cNvPr id="74" name="直接箭头连接符 73"/>
          <p:cNvCxnSpPr/>
          <p:nvPr/>
        </p:nvCxnSpPr>
        <p:spPr>
          <a:xfrm flipH="1" flipV="1">
            <a:off x="7762875" y="2776855"/>
            <a:ext cx="17780" cy="77406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18870" y="3382010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8025" y="3343693"/>
          <a:ext cx="43180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6" imgW="304800" imgH="241300" progId="Equation.KSEE3">
                  <p:embed/>
                </p:oleObj>
              </mc:Choice>
              <mc:Fallback>
                <p:oleObj name="" r:id="rId16" imgW="3048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78025" y="3343693"/>
                        <a:ext cx="43180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1118235" y="390715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2635" y="3868838"/>
          <a:ext cx="30607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18" imgW="215900" imgH="241300" progId="Equation.KSEE3">
                  <p:embed/>
                </p:oleObj>
              </mc:Choice>
              <mc:Fallback>
                <p:oleObj name="" r:id="rId18" imgW="2159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32635" y="3868838"/>
                        <a:ext cx="30607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 rot="5400000">
            <a:off x="1211580" y="45891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821690" y="3790315"/>
            <a:ext cx="1069340" cy="9525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118870" y="4304665"/>
            <a:ext cx="510540" cy="304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4" name="对象 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4373" y="4266348"/>
          <a:ext cx="43243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20" imgW="304800" imgH="241300" progId="Equation.KSEE3">
                  <p:embed/>
                </p:oleObj>
              </mc:Choice>
              <mc:Fallback>
                <p:oleObj name="" r:id="rId20" imgW="3048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64373" y="4266348"/>
                        <a:ext cx="43243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08215" y="1762760"/>
            <a:ext cx="939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Decoding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01490" y="1762760"/>
            <a:ext cx="850265" cy="30670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52595" y="1762760"/>
            <a:ext cx="952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Encoding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57110" y="1762760"/>
            <a:ext cx="849600" cy="306705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4398645" y="989330"/>
            <a:ext cx="699135" cy="3930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GRU</a:t>
            </a:r>
            <a:endParaRPr lang="en-US" altLang="zh-CN" sz="1400" b="1"/>
          </a:p>
        </p:txBody>
      </p:sp>
      <p:sp>
        <p:nvSpPr>
          <p:cNvPr id="31" name="立方体 30"/>
          <p:cNvSpPr/>
          <p:nvPr/>
        </p:nvSpPr>
        <p:spPr>
          <a:xfrm>
            <a:off x="7442200" y="979170"/>
            <a:ext cx="699135" cy="3930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GRU</a:t>
            </a:r>
            <a:endParaRPr lang="en-US" altLang="zh-CN" sz="1400" b="1"/>
          </a:p>
        </p:txBody>
      </p:sp>
      <p:sp>
        <p:nvSpPr>
          <p:cNvPr id="32" name="右箭头 31"/>
          <p:cNvSpPr/>
          <p:nvPr/>
        </p:nvSpPr>
        <p:spPr>
          <a:xfrm>
            <a:off x="5307965" y="1745615"/>
            <a:ext cx="504000" cy="324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6716395" y="1722755"/>
            <a:ext cx="504000" cy="3240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燕尾形箭头 36"/>
          <p:cNvSpPr/>
          <p:nvPr/>
        </p:nvSpPr>
        <p:spPr>
          <a:xfrm rot="5400000">
            <a:off x="4586605" y="1450340"/>
            <a:ext cx="297815" cy="229870"/>
          </a:xfrm>
          <a:prstGeom prst="notchedRightArrow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燕尾形箭头 37"/>
          <p:cNvSpPr/>
          <p:nvPr/>
        </p:nvSpPr>
        <p:spPr>
          <a:xfrm rot="5400000">
            <a:off x="7632700" y="1450340"/>
            <a:ext cx="297815" cy="229870"/>
          </a:xfrm>
          <a:prstGeom prst="notchedRightArrow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640965" y="1104265"/>
            <a:ext cx="5040000" cy="82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>
            <a:spLocks noChangeAspect="1"/>
          </p:cNvSpPr>
          <p:nvPr/>
        </p:nvSpPr>
        <p:spPr>
          <a:xfrm>
            <a:off x="2905270" y="117284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2435" y="1270000"/>
          <a:ext cx="68199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625475" imgH="517525" progId="Equation.KSEE3">
                  <p:embed/>
                </p:oleObj>
              </mc:Choice>
              <mc:Fallback>
                <p:oleObj name="" r:id="rId1" imgW="62547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2435" y="1270000"/>
                        <a:ext cx="681990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>
            <a:spLocks noChangeAspect="1"/>
          </p:cNvSpPr>
          <p:nvPr/>
        </p:nvSpPr>
        <p:spPr>
          <a:xfrm>
            <a:off x="4776470" y="118491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2030" y="1290320"/>
          <a:ext cx="704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57530" imgH="286385" progId="Equation.KSEE3">
                  <p:embed/>
                </p:oleObj>
              </mc:Choice>
              <mc:Fallback>
                <p:oleObj name="" r:id="rId3" imgW="557530" imgH="28638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2030" y="1290320"/>
                        <a:ext cx="704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23"/>
          <p:cNvSpPr>
            <a:spLocks noChangeAspect="1"/>
          </p:cNvSpPr>
          <p:nvPr/>
        </p:nvSpPr>
        <p:spPr>
          <a:xfrm>
            <a:off x="6616700" y="1182370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5" name="对象 24">
            <a:hlinkClick r:id="" action="ppaction://ole?verb="/>
          </p:cNvPr>
          <p:cNvGraphicFramePr/>
          <p:nvPr/>
        </p:nvGraphicFramePr>
        <p:xfrm>
          <a:off x="6711315" y="1273175"/>
          <a:ext cx="6527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678815" imgH="517525" progId="Equation.KSEE3">
                  <p:embed/>
                </p:oleObj>
              </mc:Choice>
              <mc:Fallback>
                <p:oleObj name="" r:id="rId5" imgW="678815" imgH="51752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1315" y="1273175"/>
                        <a:ext cx="65278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cxnSpLocks noChangeAspect="1"/>
            <a:stCxn id="7" idx="3"/>
            <a:endCxn id="22" idx="1"/>
          </p:cNvCxnSpPr>
          <p:nvPr/>
        </p:nvCxnSpPr>
        <p:spPr>
          <a:xfrm>
            <a:off x="3712845" y="1516380"/>
            <a:ext cx="1063625" cy="120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 noChangeAspect="1"/>
            <a:stCxn id="22" idx="3"/>
            <a:endCxn id="24" idx="1"/>
          </p:cNvCxnSpPr>
          <p:nvPr/>
        </p:nvCxnSpPr>
        <p:spPr>
          <a:xfrm flipV="1">
            <a:off x="5582920" y="1525905"/>
            <a:ext cx="1033780" cy="254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640965" y="3000375"/>
            <a:ext cx="5040000" cy="828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904000" y="3089575"/>
            <a:ext cx="80772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3553" y="3164840"/>
          <a:ext cx="57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7" imgW="266700" imgH="241300" progId="Equation.KSEE3">
                  <p:embed/>
                </p:oleObj>
              </mc:Choice>
              <mc:Fallback>
                <p:oleObj name="" r:id="rId7" imgW="266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3553" y="3164840"/>
                        <a:ext cx="5715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圆角矩形 54"/>
          <p:cNvSpPr/>
          <p:nvPr/>
        </p:nvSpPr>
        <p:spPr>
          <a:xfrm>
            <a:off x="4781550" y="306768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6470" y="3148965"/>
          <a:ext cx="74422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9" imgW="355600" imgH="241300" progId="Equation.KSEE3">
                  <p:embed/>
                </p:oleObj>
              </mc:Choice>
              <mc:Fallback>
                <p:oleObj name="" r:id="rId9" imgW="35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6470" y="3148965"/>
                        <a:ext cx="74422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圆角矩形 57"/>
          <p:cNvSpPr/>
          <p:nvPr/>
        </p:nvSpPr>
        <p:spPr>
          <a:xfrm>
            <a:off x="6616700" y="3089575"/>
            <a:ext cx="806400" cy="6673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6225" y="3164840"/>
          <a:ext cx="7454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1" imgW="368300" imgH="241300" progId="Equation.KSEE3">
                  <p:embed/>
                </p:oleObj>
              </mc:Choice>
              <mc:Fallback>
                <p:oleObj name="" r:id="rId11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6225" y="3164840"/>
                        <a:ext cx="74549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/>
          <p:cNvCxnSpPr>
            <a:stCxn id="35" idx="3"/>
            <a:endCxn id="55" idx="1"/>
          </p:cNvCxnSpPr>
          <p:nvPr/>
        </p:nvCxnSpPr>
        <p:spPr>
          <a:xfrm flipV="1">
            <a:off x="3711575" y="3411220"/>
            <a:ext cx="1069975" cy="2159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5" idx="3"/>
            <a:endCxn id="58" idx="1"/>
          </p:cNvCxnSpPr>
          <p:nvPr/>
        </p:nvCxnSpPr>
        <p:spPr>
          <a:xfrm>
            <a:off x="5588000" y="3411220"/>
            <a:ext cx="1028700" cy="2159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374515" y="2322195"/>
            <a:ext cx="1629410" cy="4692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match</a:t>
            </a:r>
            <a:endParaRPr lang="zh-CN" altLang="en-US" b="1"/>
          </a:p>
        </p:txBody>
      </p:sp>
      <p:cxnSp>
        <p:nvCxnSpPr>
          <p:cNvPr id="16" name="直接箭头连接符 15"/>
          <p:cNvCxnSpPr>
            <a:stCxn id="35" idx="0"/>
            <a:endCxn id="11" idx="2"/>
          </p:cNvCxnSpPr>
          <p:nvPr/>
        </p:nvCxnSpPr>
        <p:spPr>
          <a:xfrm flipV="1">
            <a:off x="3307715" y="2800985"/>
            <a:ext cx="1881505" cy="29781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5" idx="0"/>
            <a:endCxn id="11" idx="2"/>
          </p:cNvCxnSpPr>
          <p:nvPr/>
        </p:nvCxnSpPr>
        <p:spPr>
          <a:xfrm flipV="1">
            <a:off x="5184775" y="2800985"/>
            <a:ext cx="4445" cy="27622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8" idx="0"/>
            <a:endCxn id="11" idx="2"/>
          </p:cNvCxnSpPr>
          <p:nvPr/>
        </p:nvCxnSpPr>
        <p:spPr>
          <a:xfrm flipH="1" flipV="1">
            <a:off x="5189220" y="2800985"/>
            <a:ext cx="1830705" cy="29781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644140" y="4975860"/>
            <a:ext cx="5040000" cy="82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>
            <a:spLocks noChangeAspect="1"/>
          </p:cNvSpPr>
          <p:nvPr/>
        </p:nvSpPr>
        <p:spPr>
          <a:xfrm>
            <a:off x="2905200" y="5040000"/>
            <a:ext cx="807720" cy="667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" name="对象 26">
            <a:hlinkClick r:id="" action="ppaction://ole?verb="/>
          </p:cNvPr>
          <p:cNvGraphicFramePr/>
          <p:nvPr/>
        </p:nvGraphicFramePr>
        <p:xfrm>
          <a:off x="2983548" y="5134928"/>
          <a:ext cx="64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266700" imgH="241300" progId="Equation.KSEE3">
                  <p:embed/>
                </p:oleObj>
              </mc:Choice>
              <mc:Fallback>
                <p:oleObj name="" r:id="rId13" imgW="266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3548" y="5134928"/>
                        <a:ext cx="648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圆角矩形 28"/>
          <p:cNvSpPr>
            <a:spLocks noChangeAspect="1"/>
          </p:cNvSpPr>
          <p:nvPr/>
        </p:nvSpPr>
        <p:spPr>
          <a:xfrm>
            <a:off x="4776470" y="5040000"/>
            <a:ext cx="806400" cy="667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/>
          <p:nvPr/>
        </p:nvGraphicFramePr>
        <p:xfrm>
          <a:off x="4840288" y="5134928"/>
          <a:ext cx="64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355600" imgH="241300" progId="Equation.KSEE3">
                  <p:embed/>
                </p:oleObj>
              </mc:Choice>
              <mc:Fallback>
                <p:oleObj name="" r:id="rId15" imgW="355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40288" y="5134928"/>
                        <a:ext cx="648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圆角矩形 32"/>
          <p:cNvSpPr>
            <a:spLocks noChangeAspect="1"/>
          </p:cNvSpPr>
          <p:nvPr/>
        </p:nvSpPr>
        <p:spPr>
          <a:xfrm>
            <a:off x="6616800" y="5040000"/>
            <a:ext cx="806400" cy="667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34" name="对象 33">
            <a:hlinkClick r:id="" action="ppaction://ole?verb="/>
          </p:cNvPr>
          <p:cNvGraphicFramePr/>
          <p:nvPr/>
        </p:nvGraphicFramePr>
        <p:xfrm>
          <a:off x="6695758" y="5134928"/>
          <a:ext cx="648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7" imgW="368300" imgH="241300" progId="Equation.KSEE3">
                  <p:embed/>
                </p:oleObj>
              </mc:Choice>
              <mc:Fallback>
                <p:oleObj name="" r:id="rId17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95758" y="5134928"/>
                        <a:ext cx="648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圆角矩形 38"/>
          <p:cNvSpPr/>
          <p:nvPr/>
        </p:nvSpPr>
        <p:spPr>
          <a:xfrm>
            <a:off x="4374515" y="4062730"/>
            <a:ext cx="1629410" cy="4692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match</a:t>
            </a:r>
            <a:endParaRPr lang="zh-CN" altLang="en-US" b="1"/>
          </a:p>
        </p:txBody>
      </p:sp>
      <p:cxnSp>
        <p:nvCxnSpPr>
          <p:cNvPr id="40" name="直接箭头连接符 39"/>
          <p:cNvCxnSpPr>
            <a:endCxn id="39" idx="0"/>
          </p:cNvCxnSpPr>
          <p:nvPr/>
        </p:nvCxnSpPr>
        <p:spPr>
          <a:xfrm>
            <a:off x="3308985" y="3771265"/>
            <a:ext cx="1880235" cy="30099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9" idx="0"/>
          </p:cNvCxnSpPr>
          <p:nvPr/>
        </p:nvCxnSpPr>
        <p:spPr>
          <a:xfrm flipH="1">
            <a:off x="5189220" y="3780790"/>
            <a:ext cx="1830705" cy="291465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9" idx="0"/>
          </p:cNvCxnSpPr>
          <p:nvPr/>
        </p:nvCxnSpPr>
        <p:spPr>
          <a:xfrm>
            <a:off x="5179695" y="3783330"/>
            <a:ext cx="9525" cy="28892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大括号"/>
          <p:cNvPicPr>
            <a:picLocks noChangeAspect="1"/>
          </p:cNvPicPr>
          <p:nvPr/>
        </p:nvPicPr>
        <p:blipFill>
          <a:blip r:embed="rId19"/>
          <a:srcRect l="31700" r="28700"/>
          <a:stretch>
            <a:fillRect/>
          </a:stretch>
        </p:blipFill>
        <p:spPr>
          <a:xfrm rot="16200000">
            <a:off x="4798060" y="2750820"/>
            <a:ext cx="754380" cy="3907790"/>
          </a:xfrm>
          <a:prstGeom prst="rect">
            <a:avLst/>
          </a:prstGeom>
        </p:spPr>
      </p:pic>
      <p:pic>
        <p:nvPicPr>
          <p:cNvPr id="47" name="图片 46" descr="大括号"/>
          <p:cNvPicPr>
            <a:picLocks noChangeAspect="1"/>
          </p:cNvPicPr>
          <p:nvPr/>
        </p:nvPicPr>
        <p:blipFill>
          <a:blip r:embed="rId19"/>
          <a:srcRect l="31700" r="28700"/>
          <a:stretch>
            <a:fillRect/>
          </a:stretch>
        </p:blipFill>
        <p:spPr>
          <a:xfrm rot="5400000">
            <a:off x="4802505" y="208915"/>
            <a:ext cx="754380" cy="3907790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11" idx="1"/>
            <a:endCxn id="79" idx="3"/>
          </p:cNvCxnSpPr>
          <p:nvPr/>
        </p:nvCxnSpPr>
        <p:spPr>
          <a:xfrm flipH="1" flipV="1">
            <a:off x="3856990" y="2547620"/>
            <a:ext cx="493200" cy="9525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644775" y="6087745"/>
            <a:ext cx="5036185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2874645" y="6130290"/>
            <a:ext cx="453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sym typeface="+mn-ea"/>
              </a:rPr>
              <a:t>weighted sum 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644775" y="370840"/>
            <a:ext cx="5036185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2874645" y="413385"/>
            <a:ext cx="453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sym typeface="+mn-ea"/>
              </a:rPr>
              <a:t>weighted sum 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3" name="圆角右箭头 62"/>
          <p:cNvSpPr/>
          <p:nvPr/>
        </p:nvSpPr>
        <p:spPr>
          <a:xfrm>
            <a:off x="1868170" y="483870"/>
            <a:ext cx="622935" cy="177228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圆角右箭头 66"/>
          <p:cNvSpPr/>
          <p:nvPr/>
        </p:nvSpPr>
        <p:spPr>
          <a:xfrm rot="10800000" flipH="1">
            <a:off x="1868170" y="4603115"/>
            <a:ext cx="622935" cy="183197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3314065" y="5728970"/>
            <a:ext cx="1270" cy="358775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5175250" y="5731510"/>
            <a:ext cx="5715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034530" y="5721985"/>
            <a:ext cx="0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3305810" y="802005"/>
            <a:ext cx="0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5195570" y="802005"/>
            <a:ext cx="8255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7034530" y="795020"/>
            <a:ext cx="3175" cy="360000"/>
          </a:xfrm>
          <a:prstGeom prst="straightConnector1">
            <a:avLst/>
          </a:prstGeom>
          <a:ln w="28575" cmpd="sng">
            <a:solidFill>
              <a:schemeClr val="bg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柱形 91"/>
          <p:cNvSpPr/>
          <p:nvPr/>
        </p:nvSpPr>
        <p:spPr>
          <a:xfrm>
            <a:off x="8713470" y="6026005"/>
            <a:ext cx="468000" cy="504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graphicFrame>
        <p:nvGraphicFramePr>
          <p:cNvPr id="103" name="对象 1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7438" y="6130290"/>
          <a:ext cx="45720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" name="" r:id="rId20" imgW="342900" imgH="241300" progId="Equation.KSEE3">
                  <p:embed/>
                </p:oleObj>
              </mc:Choice>
              <mc:Fallback>
                <p:oleObj name="" r:id="rId20" imgW="3429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07438" y="6130290"/>
                        <a:ext cx="45720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圆柱形 75"/>
          <p:cNvSpPr/>
          <p:nvPr/>
        </p:nvSpPr>
        <p:spPr>
          <a:xfrm>
            <a:off x="8712000" y="325080"/>
            <a:ext cx="468000" cy="504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77" name="对象 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24586" y="412618"/>
          <a:ext cx="468630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2" imgW="330200" imgH="241300" progId="Equation.KSEE3">
                  <p:embed/>
                </p:oleObj>
              </mc:Choice>
              <mc:Fallback>
                <p:oleObj name="" r:id="rId22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24586" y="412618"/>
                        <a:ext cx="468630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矩形 78"/>
          <p:cNvSpPr/>
          <p:nvPr/>
        </p:nvSpPr>
        <p:spPr>
          <a:xfrm>
            <a:off x="2875280" y="2331720"/>
            <a:ext cx="981710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2875280" y="2373630"/>
            <a:ext cx="1024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softmax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2462530" y="2447290"/>
            <a:ext cx="354330" cy="20129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514475" y="2345690"/>
            <a:ext cx="890905" cy="45466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1551940" y="2382520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score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880995" y="4050665"/>
            <a:ext cx="981710" cy="431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2880995" y="4104640"/>
            <a:ext cx="1024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softmax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91" name="左箭头 90"/>
          <p:cNvSpPr/>
          <p:nvPr/>
        </p:nvSpPr>
        <p:spPr>
          <a:xfrm>
            <a:off x="2462530" y="4172585"/>
            <a:ext cx="354330" cy="201295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477010" y="4052570"/>
            <a:ext cx="890905" cy="45466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1514475" y="4089400"/>
            <a:ext cx="82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score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3862070" y="4297680"/>
            <a:ext cx="493395" cy="3175"/>
          </a:xfrm>
          <a:prstGeom prst="straightConnector1">
            <a:avLst/>
          </a:prstGeom>
          <a:ln w="28575" cmpd="sng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右箭头 96"/>
          <p:cNvSpPr/>
          <p:nvPr/>
        </p:nvSpPr>
        <p:spPr>
          <a:xfrm>
            <a:off x="7832090" y="437515"/>
            <a:ext cx="699135" cy="298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>
            <a:off x="7832090" y="6153150"/>
            <a:ext cx="699135" cy="2984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042535" y="2216785"/>
            <a:ext cx="1521460" cy="8680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GRU</a:t>
            </a:r>
            <a:endParaRPr lang="en-US" altLang="zh-CN" sz="2000" b="1"/>
          </a:p>
        </p:txBody>
      </p:sp>
      <p:sp>
        <p:nvSpPr>
          <p:cNvPr id="9" name="圆角矩形 8"/>
          <p:cNvSpPr/>
          <p:nvPr/>
        </p:nvSpPr>
        <p:spPr>
          <a:xfrm>
            <a:off x="5281295" y="3736975"/>
            <a:ext cx="1044000" cy="684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254375" y="2309495"/>
            <a:ext cx="1044000" cy="68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283835" y="845820"/>
            <a:ext cx="1044000" cy="68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312660" y="2309495"/>
            <a:ext cx="1044000" cy="68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6000" y="3825878"/>
          <a:ext cx="3384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6000" y="3825878"/>
                        <a:ext cx="33845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6000" y="966473"/>
          <a:ext cx="3384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65100" imgH="228600" progId="Equation.KSEE3">
                  <p:embed/>
                </p:oleObj>
              </mc:Choice>
              <mc:Fallback>
                <p:oleObj name="" r:id="rId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6000" y="966473"/>
                        <a:ext cx="33845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2400" y="2412368"/>
          <a:ext cx="54673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66700" imgH="228600" progId="Equation.KSEE3">
                  <p:embed/>
                </p:oleObj>
              </mc:Choice>
              <mc:Fallback>
                <p:oleObj name="" r:id="rId5" imgW="266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2400" y="2412368"/>
                        <a:ext cx="54673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4035" y="2431418"/>
          <a:ext cx="33845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4035" y="2431418"/>
                        <a:ext cx="33845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>
          <a:xfrm>
            <a:off x="4336415" y="2526665"/>
            <a:ext cx="63246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632575" y="2526030"/>
            <a:ext cx="63246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" name="右箭头 20"/>
          <p:cNvSpPr/>
          <p:nvPr/>
        </p:nvSpPr>
        <p:spPr>
          <a:xfrm rot="16200000">
            <a:off x="5522595" y="3256915"/>
            <a:ext cx="56642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右箭头 21"/>
          <p:cNvSpPr/>
          <p:nvPr/>
        </p:nvSpPr>
        <p:spPr>
          <a:xfrm rot="16200000">
            <a:off x="5509895" y="1734185"/>
            <a:ext cx="593090" cy="278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屏幕截图 2020-11-24 142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0" y="1406525"/>
            <a:ext cx="4829810" cy="4781550"/>
          </a:xfrm>
          <a:prstGeom prst="rect">
            <a:avLst/>
          </a:prstGeom>
        </p:spPr>
      </p:pic>
      <p:pic>
        <p:nvPicPr>
          <p:cNvPr id="5" name="图片 4" descr="屏幕截图 2020-11-24 1420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723265"/>
            <a:ext cx="4840605" cy="4326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地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305" y="457835"/>
            <a:ext cx="8622030" cy="5911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91705" y="2933065"/>
            <a:ext cx="1830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Haimen Bay monitoring station</a:t>
            </a:r>
            <a:endParaRPr lang="en-US" altLang="zh-CN" sz="1200" b="1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5403850" y="2491105"/>
            <a:ext cx="162560" cy="14414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7129145" y="3091180"/>
            <a:ext cx="162560" cy="14414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38725" y="2635250"/>
            <a:ext cx="1024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FF00"/>
                </a:solidFill>
                <a:latin typeface="+mn-ea"/>
              </a:rPr>
              <a:t>Lianjiang River</a:t>
            </a:r>
            <a:endParaRPr lang="en-US" altLang="zh-CN" sz="1200" b="1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9370695" y="6188710"/>
            <a:ext cx="576000" cy="0"/>
          </a:xfrm>
          <a:prstGeom prst="line">
            <a:avLst/>
          </a:prstGeom>
          <a:ln w="12700" cmpd="sng">
            <a:solidFill>
              <a:srgbClr val="FAFAFA"/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9380220" y="6111875"/>
            <a:ext cx="0" cy="72000"/>
          </a:xfrm>
          <a:prstGeom prst="line">
            <a:avLst/>
          </a:prstGeom>
          <a:ln w="12700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9946640" y="6111875"/>
            <a:ext cx="0" cy="72000"/>
          </a:xfrm>
          <a:prstGeom prst="line">
            <a:avLst/>
          </a:prstGeom>
          <a:ln w="12700" cmpd="sng">
            <a:solidFill>
              <a:srgbClr val="FAFAF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960485" y="6035675"/>
            <a:ext cx="4692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bg1"/>
                </a:solidFill>
                <a:cs typeface="+mn-lt"/>
              </a:rPr>
              <a:t>1KM</a:t>
            </a:r>
            <a:endParaRPr lang="en-US" altLang="zh-CN" sz="1000" b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14" name="图片 13" descr="定位方向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770" y="5316855"/>
            <a:ext cx="372110" cy="3721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69120" y="5594985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74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9</vt:i4>
      </vt:variant>
    </vt:vector>
  </HeadingPairs>
  <TitlesOfParts>
    <vt:vector size="85" baseType="lpstr">
      <vt:lpstr>Arial</vt:lpstr>
      <vt:lpstr>宋体</vt:lpstr>
      <vt:lpstr>Wingdings</vt:lpstr>
      <vt:lpstr>微软雅黑</vt:lpstr>
      <vt:lpstr>Times New Roman</vt:lpstr>
      <vt:lpstr>Arial Unicode MS</vt:lpstr>
      <vt:lpstr>等线</vt:lpstr>
      <vt:lpstr>等线 Light</vt:lpstr>
      <vt:lpstr>方正舒体</vt:lpstr>
      <vt:lpstr>华文楷体</vt:lpstr>
      <vt:lpstr>黑体</vt:lpstr>
      <vt:lpstr>华文隶书</vt:lpstr>
      <vt:lpstr>华文宋体</vt:lpstr>
      <vt:lpstr>微软雅黑 Light</vt:lpstr>
      <vt:lpstr>Lucida Calligraphy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35</cp:revision>
  <dcterms:created xsi:type="dcterms:W3CDTF">2019-06-19T02:08:00Z</dcterms:created>
  <dcterms:modified xsi:type="dcterms:W3CDTF">2021-04-08T11:44:16Z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0B62B03ACFDD4496BE223C51E3658CD7</vt:lpwstr>
  </property>
</Properties>
</file>