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57" r:id="rId5"/>
    <p:sldId id="258" r:id="rId6"/>
    <p:sldId id="265" r:id="rId7"/>
    <p:sldId id="259" r:id="rId8"/>
    <p:sldId id="270" r:id="rId9"/>
    <p:sldId id="262" r:id="rId10"/>
    <p:sldId id="261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322"/>
        <p:guide pos="384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.wmf"/><Relationship Id="rId8" Type="http://schemas.openxmlformats.org/officeDocument/2006/relationships/image" Target="../media/image11.wmf"/><Relationship Id="rId7" Type="http://schemas.openxmlformats.org/officeDocument/2006/relationships/image" Target="../media/image10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.wmf"/><Relationship Id="rId8" Type="http://schemas.openxmlformats.org/officeDocument/2006/relationships/image" Target="../media/image20.wmf"/><Relationship Id="rId7" Type="http://schemas.openxmlformats.org/officeDocument/2006/relationships/image" Target="../media/image19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7" Type="http://schemas.openxmlformats.org/officeDocument/2006/relationships/image" Target="../media/image39.wmf"/><Relationship Id="rId26" Type="http://schemas.openxmlformats.org/officeDocument/2006/relationships/image" Target="../media/image38.wmf"/><Relationship Id="rId25" Type="http://schemas.openxmlformats.org/officeDocument/2006/relationships/image" Target="../media/image37.wmf"/><Relationship Id="rId24" Type="http://schemas.openxmlformats.org/officeDocument/2006/relationships/image" Target="../media/image36.wmf"/><Relationship Id="rId23" Type="http://schemas.openxmlformats.org/officeDocument/2006/relationships/image" Target="../media/image35.wmf"/><Relationship Id="rId22" Type="http://schemas.openxmlformats.org/officeDocument/2006/relationships/image" Target="../media/image34.wmf"/><Relationship Id="rId21" Type="http://schemas.openxmlformats.org/officeDocument/2006/relationships/image" Target="../media/image33.wmf"/><Relationship Id="rId20" Type="http://schemas.openxmlformats.org/officeDocument/2006/relationships/image" Target="../media/image32.wmf"/><Relationship Id="rId2" Type="http://schemas.openxmlformats.org/officeDocument/2006/relationships/image" Target="../media/image14.wmf"/><Relationship Id="rId19" Type="http://schemas.openxmlformats.org/officeDocument/2006/relationships/image" Target="../media/image31.wmf"/><Relationship Id="rId18" Type="http://schemas.openxmlformats.org/officeDocument/2006/relationships/image" Target="../media/image30.wmf"/><Relationship Id="rId17" Type="http://schemas.openxmlformats.org/officeDocument/2006/relationships/image" Target="../media/image29.wmf"/><Relationship Id="rId16" Type="http://schemas.openxmlformats.org/officeDocument/2006/relationships/image" Target="../media/image28.wmf"/><Relationship Id="rId15" Type="http://schemas.openxmlformats.org/officeDocument/2006/relationships/image" Target="../media/image27.wmf"/><Relationship Id="rId14" Type="http://schemas.openxmlformats.org/officeDocument/2006/relationships/image" Target="../media/image26.wmf"/><Relationship Id="rId13" Type="http://schemas.openxmlformats.org/officeDocument/2006/relationships/image" Target="../media/image25.wmf"/><Relationship Id="rId12" Type="http://schemas.openxmlformats.org/officeDocument/2006/relationships/image" Target="../media/image24.wmf"/><Relationship Id="rId11" Type="http://schemas.openxmlformats.org/officeDocument/2006/relationships/image" Target="../media/image23.wmf"/><Relationship Id="rId10" Type="http://schemas.openxmlformats.org/officeDocument/2006/relationships/image" Target="../media/image22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51.wmf"/><Relationship Id="rId8" Type="http://schemas.openxmlformats.org/officeDocument/2006/relationships/image" Target="../media/image50.wmf"/><Relationship Id="rId7" Type="http://schemas.openxmlformats.org/officeDocument/2006/relationships/image" Target="../media/image49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55.wmf"/><Relationship Id="rId8" Type="http://schemas.openxmlformats.org/officeDocument/2006/relationships/image" Target="../media/image54.wmf"/><Relationship Id="rId7" Type="http://schemas.openxmlformats.org/officeDocument/2006/relationships/image" Target="../media/image53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1" Type="http://schemas.openxmlformats.org/officeDocument/2006/relationships/image" Target="../media/image57.wmf"/><Relationship Id="rId10" Type="http://schemas.openxmlformats.org/officeDocument/2006/relationships/image" Target="../media/image56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61.wmf"/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1" Type="http://schemas.openxmlformats.org/officeDocument/2006/relationships/vmlDrawing" Target="../drawings/vmlDrawing1.vml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9" Type="http://schemas.openxmlformats.org/officeDocument/2006/relationships/tags" Target="../tags/tag63.xml"/><Relationship Id="rId18" Type="http://schemas.openxmlformats.org/officeDocument/2006/relationships/image" Target="../media/image12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11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10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5.wmf"/><Relationship Id="rId57" Type="http://schemas.openxmlformats.org/officeDocument/2006/relationships/vmlDrawing" Target="../drawings/vmlDrawing2.vml"/><Relationship Id="rId56" Type="http://schemas.openxmlformats.org/officeDocument/2006/relationships/slideLayout" Target="../slideLayouts/slideLayout2.xml"/><Relationship Id="rId55" Type="http://schemas.openxmlformats.org/officeDocument/2006/relationships/tags" Target="../tags/tag64.xml"/><Relationship Id="rId54" Type="http://schemas.openxmlformats.org/officeDocument/2006/relationships/image" Target="../media/image39.wmf"/><Relationship Id="rId53" Type="http://schemas.openxmlformats.org/officeDocument/2006/relationships/oleObject" Target="../embeddings/oleObject36.bin"/><Relationship Id="rId52" Type="http://schemas.openxmlformats.org/officeDocument/2006/relationships/image" Target="../media/image38.wmf"/><Relationship Id="rId51" Type="http://schemas.openxmlformats.org/officeDocument/2006/relationships/oleObject" Target="../embeddings/oleObject35.bin"/><Relationship Id="rId50" Type="http://schemas.openxmlformats.org/officeDocument/2006/relationships/image" Target="../media/image37.wmf"/><Relationship Id="rId5" Type="http://schemas.openxmlformats.org/officeDocument/2006/relationships/oleObject" Target="../embeddings/oleObject12.bin"/><Relationship Id="rId49" Type="http://schemas.openxmlformats.org/officeDocument/2006/relationships/oleObject" Target="../embeddings/oleObject34.bin"/><Relationship Id="rId48" Type="http://schemas.openxmlformats.org/officeDocument/2006/relationships/image" Target="../media/image36.wmf"/><Relationship Id="rId47" Type="http://schemas.openxmlformats.org/officeDocument/2006/relationships/oleObject" Target="../embeddings/oleObject33.bin"/><Relationship Id="rId46" Type="http://schemas.openxmlformats.org/officeDocument/2006/relationships/image" Target="../media/image35.wmf"/><Relationship Id="rId45" Type="http://schemas.openxmlformats.org/officeDocument/2006/relationships/oleObject" Target="../embeddings/oleObject32.bin"/><Relationship Id="rId44" Type="http://schemas.openxmlformats.org/officeDocument/2006/relationships/image" Target="../media/image34.wmf"/><Relationship Id="rId43" Type="http://schemas.openxmlformats.org/officeDocument/2006/relationships/oleObject" Target="../embeddings/oleObject31.bin"/><Relationship Id="rId42" Type="http://schemas.openxmlformats.org/officeDocument/2006/relationships/image" Target="../media/image33.wmf"/><Relationship Id="rId41" Type="http://schemas.openxmlformats.org/officeDocument/2006/relationships/oleObject" Target="../embeddings/oleObject30.bin"/><Relationship Id="rId40" Type="http://schemas.openxmlformats.org/officeDocument/2006/relationships/image" Target="../media/image32.wmf"/><Relationship Id="rId4" Type="http://schemas.openxmlformats.org/officeDocument/2006/relationships/image" Target="../media/image14.wmf"/><Relationship Id="rId39" Type="http://schemas.openxmlformats.org/officeDocument/2006/relationships/oleObject" Target="../embeddings/oleObject29.bin"/><Relationship Id="rId38" Type="http://schemas.openxmlformats.org/officeDocument/2006/relationships/image" Target="../media/image31.wmf"/><Relationship Id="rId37" Type="http://schemas.openxmlformats.org/officeDocument/2006/relationships/oleObject" Target="../embeddings/oleObject28.bin"/><Relationship Id="rId36" Type="http://schemas.openxmlformats.org/officeDocument/2006/relationships/image" Target="../media/image30.wmf"/><Relationship Id="rId35" Type="http://schemas.openxmlformats.org/officeDocument/2006/relationships/oleObject" Target="../embeddings/oleObject27.bin"/><Relationship Id="rId34" Type="http://schemas.openxmlformats.org/officeDocument/2006/relationships/image" Target="../media/image29.wmf"/><Relationship Id="rId33" Type="http://schemas.openxmlformats.org/officeDocument/2006/relationships/oleObject" Target="../embeddings/oleObject26.bin"/><Relationship Id="rId32" Type="http://schemas.openxmlformats.org/officeDocument/2006/relationships/image" Target="../media/image28.wmf"/><Relationship Id="rId31" Type="http://schemas.openxmlformats.org/officeDocument/2006/relationships/oleObject" Target="../embeddings/oleObject25.bin"/><Relationship Id="rId30" Type="http://schemas.openxmlformats.org/officeDocument/2006/relationships/image" Target="../media/image27.wmf"/><Relationship Id="rId3" Type="http://schemas.openxmlformats.org/officeDocument/2006/relationships/oleObject" Target="../embeddings/oleObject11.bin"/><Relationship Id="rId29" Type="http://schemas.openxmlformats.org/officeDocument/2006/relationships/oleObject" Target="../embeddings/oleObject24.bin"/><Relationship Id="rId28" Type="http://schemas.openxmlformats.org/officeDocument/2006/relationships/image" Target="../media/image26.wmf"/><Relationship Id="rId27" Type="http://schemas.openxmlformats.org/officeDocument/2006/relationships/oleObject" Target="../embeddings/oleObject23.bin"/><Relationship Id="rId26" Type="http://schemas.openxmlformats.org/officeDocument/2006/relationships/image" Target="../media/image25.wmf"/><Relationship Id="rId25" Type="http://schemas.openxmlformats.org/officeDocument/2006/relationships/oleObject" Target="../embeddings/oleObject22.bin"/><Relationship Id="rId24" Type="http://schemas.openxmlformats.org/officeDocument/2006/relationships/image" Target="../media/image24.wmf"/><Relationship Id="rId23" Type="http://schemas.openxmlformats.org/officeDocument/2006/relationships/oleObject" Target="../embeddings/oleObject21.bin"/><Relationship Id="rId22" Type="http://schemas.openxmlformats.org/officeDocument/2006/relationships/image" Target="../media/image23.wmf"/><Relationship Id="rId21" Type="http://schemas.openxmlformats.org/officeDocument/2006/relationships/oleObject" Target="../embeddings/oleObject20.bin"/><Relationship Id="rId20" Type="http://schemas.openxmlformats.org/officeDocument/2006/relationships/image" Target="../media/image22.wmf"/><Relationship Id="rId2" Type="http://schemas.openxmlformats.org/officeDocument/2006/relationships/image" Target="../media/image13.wmf"/><Relationship Id="rId19" Type="http://schemas.openxmlformats.org/officeDocument/2006/relationships/oleObject" Target="../embeddings/oleObject19.bin"/><Relationship Id="rId18" Type="http://schemas.openxmlformats.org/officeDocument/2006/relationships/image" Target="../media/image21.wmf"/><Relationship Id="rId17" Type="http://schemas.openxmlformats.org/officeDocument/2006/relationships/oleObject" Target="../embeddings/oleObject18.bin"/><Relationship Id="rId16" Type="http://schemas.openxmlformats.org/officeDocument/2006/relationships/image" Target="../media/image20.wmf"/><Relationship Id="rId15" Type="http://schemas.openxmlformats.org/officeDocument/2006/relationships/oleObject" Target="../embeddings/oleObject17.bin"/><Relationship Id="rId14" Type="http://schemas.openxmlformats.org/officeDocument/2006/relationships/image" Target="../media/image19.wmf"/><Relationship Id="rId13" Type="http://schemas.openxmlformats.org/officeDocument/2006/relationships/oleObject" Target="../embeddings/oleObject16.bin"/><Relationship Id="rId12" Type="http://schemas.openxmlformats.org/officeDocument/2006/relationships/image" Target="../media/image18.w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png"/><Relationship Id="rId8" Type="http://schemas.openxmlformats.org/officeDocument/2006/relationships/image" Target="../media/image3.png"/><Relationship Id="rId7" Type="http://schemas.openxmlformats.org/officeDocument/2006/relationships/image" Target="../media/image44.png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38.bin"/><Relationship Id="rId25" Type="http://schemas.openxmlformats.org/officeDocument/2006/relationships/notesSlide" Target="../notesSlides/notesSlide3.xml"/><Relationship Id="rId24" Type="http://schemas.openxmlformats.org/officeDocument/2006/relationships/vmlDrawing" Target="../drawings/vmlDrawing3.vml"/><Relationship Id="rId23" Type="http://schemas.openxmlformats.org/officeDocument/2006/relationships/slideLayout" Target="../slideLayouts/slideLayout2.xml"/><Relationship Id="rId22" Type="http://schemas.openxmlformats.org/officeDocument/2006/relationships/tags" Target="../tags/tag66.xml"/><Relationship Id="rId21" Type="http://schemas.openxmlformats.org/officeDocument/2006/relationships/image" Target="../media/image51.wmf"/><Relationship Id="rId20" Type="http://schemas.openxmlformats.org/officeDocument/2006/relationships/oleObject" Target="../embeddings/oleObject45.bin"/><Relationship Id="rId2" Type="http://schemas.openxmlformats.org/officeDocument/2006/relationships/image" Target="../media/image41.wmf"/><Relationship Id="rId19" Type="http://schemas.openxmlformats.org/officeDocument/2006/relationships/image" Target="../media/image50.wmf"/><Relationship Id="rId18" Type="http://schemas.openxmlformats.org/officeDocument/2006/relationships/oleObject" Target="../embeddings/oleObject44.bin"/><Relationship Id="rId17" Type="http://schemas.openxmlformats.org/officeDocument/2006/relationships/image" Target="../media/image49.wmf"/><Relationship Id="rId16" Type="http://schemas.openxmlformats.org/officeDocument/2006/relationships/oleObject" Target="../embeddings/oleObject43.bin"/><Relationship Id="rId15" Type="http://schemas.openxmlformats.org/officeDocument/2006/relationships/image" Target="../media/image48.wmf"/><Relationship Id="rId14" Type="http://schemas.openxmlformats.org/officeDocument/2006/relationships/oleObject" Target="../embeddings/oleObject42.bin"/><Relationship Id="rId13" Type="http://schemas.openxmlformats.org/officeDocument/2006/relationships/image" Target="../media/image47.wmf"/><Relationship Id="rId12" Type="http://schemas.openxmlformats.org/officeDocument/2006/relationships/oleObject" Target="../embeddings/oleObject41.bin"/><Relationship Id="rId11" Type="http://schemas.openxmlformats.org/officeDocument/2006/relationships/image" Target="../media/image46.wmf"/><Relationship Id="rId10" Type="http://schemas.openxmlformats.org/officeDocument/2006/relationships/oleObject" Target="../embeddings/oleObject40.bin"/><Relationship Id="rId1" Type="http://schemas.openxmlformats.org/officeDocument/2006/relationships/oleObject" Target="../embeddings/oleObject3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.bin"/><Relationship Id="rId8" Type="http://schemas.openxmlformats.org/officeDocument/2006/relationships/image" Target="../media/image22.w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47.bin"/><Relationship Id="rId26" Type="http://schemas.openxmlformats.org/officeDocument/2006/relationships/vmlDrawing" Target="../drawings/vmlDrawing4.vml"/><Relationship Id="rId25" Type="http://schemas.openxmlformats.org/officeDocument/2006/relationships/slideLayout" Target="../slideLayouts/slideLayout2.xml"/><Relationship Id="rId24" Type="http://schemas.openxmlformats.org/officeDocument/2006/relationships/tags" Target="../tags/tag68.xml"/><Relationship Id="rId23" Type="http://schemas.openxmlformats.org/officeDocument/2006/relationships/image" Target="../media/image57.wmf"/><Relationship Id="rId22" Type="http://schemas.openxmlformats.org/officeDocument/2006/relationships/oleObject" Target="../embeddings/oleObject56.bin"/><Relationship Id="rId21" Type="http://schemas.openxmlformats.org/officeDocument/2006/relationships/image" Target="../media/image56.wmf"/><Relationship Id="rId20" Type="http://schemas.openxmlformats.org/officeDocument/2006/relationships/oleObject" Target="../embeddings/oleObject55.bin"/><Relationship Id="rId2" Type="http://schemas.openxmlformats.org/officeDocument/2006/relationships/image" Target="../media/image16.wmf"/><Relationship Id="rId19" Type="http://schemas.openxmlformats.org/officeDocument/2006/relationships/image" Target="../media/image44.png"/><Relationship Id="rId18" Type="http://schemas.openxmlformats.org/officeDocument/2006/relationships/image" Target="../media/image55.wmf"/><Relationship Id="rId17" Type="http://schemas.openxmlformats.org/officeDocument/2006/relationships/oleObject" Target="../embeddings/oleObject54.bin"/><Relationship Id="rId16" Type="http://schemas.openxmlformats.org/officeDocument/2006/relationships/image" Target="../media/image54.wmf"/><Relationship Id="rId15" Type="http://schemas.openxmlformats.org/officeDocument/2006/relationships/oleObject" Target="../embeddings/oleObject53.bin"/><Relationship Id="rId14" Type="http://schemas.openxmlformats.org/officeDocument/2006/relationships/image" Target="../media/image53.wmf"/><Relationship Id="rId13" Type="http://schemas.openxmlformats.org/officeDocument/2006/relationships/oleObject" Target="../embeddings/oleObject52.bin"/><Relationship Id="rId12" Type="http://schemas.openxmlformats.org/officeDocument/2006/relationships/image" Target="../media/image24.wmf"/><Relationship Id="rId11" Type="http://schemas.openxmlformats.org/officeDocument/2006/relationships/oleObject" Target="../embeddings/oleObject51.bin"/><Relationship Id="rId10" Type="http://schemas.openxmlformats.org/officeDocument/2006/relationships/image" Target="../media/image23.wmf"/><Relationship Id="rId1" Type="http://schemas.openxmlformats.org/officeDocument/2006/relationships/oleObject" Target="../embeddings/oleObject46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image" Target="../media/image61.wmf"/><Relationship Id="rId7" Type="http://schemas.openxmlformats.org/officeDocument/2006/relationships/oleObject" Target="../embeddings/oleObject60.bin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9.wmf"/><Relationship Id="rId3" Type="http://schemas.openxmlformats.org/officeDocument/2006/relationships/oleObject" Target="../embeddings/oleObject58.bin"/><Relationship Id="rId2" Type="http://schemas.openxmlformats.org/officeDocument/2006/relationships/image" Target="../media/image58.wmf"/><Relationship Id="rId11" Type="http://schemas.openxmlformats.org/officeDocument/2006/relationships/vmlDrawing" Target="../drawings/vmlDrawing5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57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数据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8865" y="2589530"/>
            <a:ext cx="1021080" cy="1021080"/>
          </a:xfrm>
          <a:prstGeom prst="rect">
            <a:avLst/>
          </a:prstGeom>
        </p:spPr>
      </p:pic>
      <p:pic>
        <p:nvPicPr>
          <p:cNvPr id="8" name="图片 7" descr="线性图标"/>
          <p:cNvPicPr>
            <a:picLocks noChangeAspect="1"/>
          </p:cNvPicPr>
          <p:nvPr/>
        </p:nvPicPr>
        <p:blipFill>
          <a:blip r:embed="rId2"/>
          <a:srcRect l="3851"/>
          <a:stretch>
            <a:fillRect/>
          </a:stretch>
        </p:blipFill>
        <p:spPr>
          <a:xfrm>
            <a:off x="5751830" y="2589530"/>
            <a:ext cx="982980" cy="102235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3334385" y="1054735"/>
            <a:ext cx="1089025" cy="559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108960" y="673100"/>
            <a:ext cx="1677035" cy="485584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267075" y="1074420"/>
            <a:ext cx="1362075" cy="55943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常数项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3266440" y="4565650"/>
            <a:ext cx="1362710" cy="55943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非线性项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267075" y="2821305"/>
            <a:ext cx="1362075" cy="55943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线性项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7" idx="3"/>
            <a:endCxn id="12" idx="1"/>
          </p:cNvCxnSpPr>
          <p:nvPr/>
        </p:nvCxnSpPr>
        <p:spPr>
          <a:xfrm flipV="1">
            <a:off x="2099945" y="1354455"/>
            <a:ext cx="1167130" cy="1745615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sysDash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3"/>
            <a:endCxn id="14" idx="1"/>
          </p:cNvCxnSpPr>
          <p:nvPr/>
        </p:nvCxnSpPr>
        <p:spPr>
          <a:xfrm>
            <a:off x="2099945" y="3100070"/>
            <a:ext cx="1167130" cy="1270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sysDash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099945" y="3100070"/>
            <a:ext cx="1166495" cy="1745615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sysDash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" idx="3"/>
            <a:endCxn id="8" idx="1"/>
          </p:cNvCxnSpPr>
          <p:nvPr/>
        </p:nvCxnSpPr>
        <p:spPr>
          <a:xfrm>
            <a:off x="4629150" y="1354455"/>
            <a:ext cx="1122680" cy="1746250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sysDash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4" idx="3"/>
            <a:endCxn id="8" idx="1"/>
          </p:cNvCxnSpPr>
          <p:nvPr/>
        </p:nvCxnSpPr>
        <p:spPr>
          <a:xfrm flipV="1">
            <a:off x="4629150" y="3100705"/>
            <a:ext cx="1122680" cy="635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sysDash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3"/>
            <a:endCxn id="8" idx="1"/>
          </p:cNvCxnSpPr>
          <p:nvPr/>
        </p:nvCxnSpPr>
        <p:spPr>
          <a:xfrm flipV="1">
            <a:off x="4629150" y="3100705"/>
            <a:ext cx="1122680" cy="1744980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sysDash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6668135" y="3094355"/>
            <a:ext cx="739140" cy="571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 descr="特征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275" y="2557780"/>
            <a:ext cx="1276985" cy="10864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1670685" y="1605280"/>
            <a:ext cx="5501005" cy="12065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142000" y="1884045"/>
            <a:ext cx="807720" cy="6673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143760" y="2955600"/>
            <a:ext cx="807720" cy="144018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1" name="对象 10">
            <a:hlinkClick r:id="" action="ppaction://ole?verb="/>
          </p:cNvPr>
          <p:cNvGraphicFramePr/>
          <p:nvPr/>
        </p:nvGraphicFramePr>
        <p:xfrm>
          <a:off x="2286635" y="2874645"/>
          <a:ext cx="540000" cy="14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04800" imgH="723900" progId="Equation.KSEE3">
                  <p:embed/>
                </p:oleObj>
              </mc:Choice>
              <mc:Fallback>
                <p:oleObj name="" r:id="rId1" imgW="304800" imgH="723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635" y="2874645"/>
                        <a:ext cx="540000" cy="147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箭头连接符 12"/>
          <p:cNvCxnSpPr>
            <a:stCxn id="12" idx="0"/>
            <a:endCxn id="5" idx="2"/>
          </p:cNvCxnSpPr>
          <p:nvPr/>
        </p:nvCxnSpPr>
        <p:spPr>
          <a:xfrm flipH="1" flipV="1">
            <a:off x="2545715" y="2551430"/>
            <a:ext cx="1905" cy="40386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4014470" y="2954655"/>
            <a:ext cx="807085" cy="1440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graphicFrame>
        <p:nvGraphicFramePr>
          <p:cNvPr id="15" name="对象 14">
            <a:hlinkClick r:id="" action="ppaction://ole?verb="/>
          </p:cNvPr>
          <p:cNvGraphicFramePr/>
          <p:nvPr/>
        </p:nvGraphicFramePr>
        <p:xfrm>
          <a:off x="4166870" y="2876400"/>
          <a:ext cx="540000" cy="14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292100" imgH="723900" progId="Equation.KSEE3">
                  <p:embed/>
                </p:oleObj>
              </mc:Choice>
              <mc:Fallback>
                <p:oleObj name="" r:id="rId3" imgW="292100" imgH="723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66870" y="2876400"/>
                        <a:ext cx="540000" cy="147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箭头连接符 15"/>
          <p:cNvCxnSpPr>
            <a:stCxn id="14" idx="0"/>
            <a:endCxn id="22" idx="2"/>
          </p:cNvCxnSpPr>
          <p:nvPr/>
        </p:nvCxnSpPr>
        <p:spPr>
          <a:xfrm flipH="1" flipV="1">
            <a:off x="4417695" y="2553970"/>
            <a:ext cx="635" cy="400685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5854700" y="2954655"/>
            <a:ext cx="806400" cy="1440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8" name="对象 17">
            <a:hlinkClick r:id="" action="ppaction://ole?verb="/>
          </p:cNvPr>
          <p:cNvGraphicFramePr/>
          <p:nvPr/>
        </p:nvGraphicFramePr>
        <p:xfrm>
          <a:off x="6017099" y="2876400"/>
          <a:ext cx="540000" cy="14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5" imgW="304800" imgH="723900" progId="Equation.KSEE3">
                  <p:embed/>
                </p:oleObj>
              </mc:Choice>
              <mc:Fallback>
                <p:oleObj name="" r:id="rId5" imgW="304800" imgH="723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17099" y="2876400"/>
                        <a:ext cx="540000" cy="147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箭头连接符 19"/>
          <p:cNvCxnSpPr>
            <a:stCxn id="17" idx="0"/>
            <a:endCxn id="24" idx="2"/>
          </p:cNvCxnSpPr>
          <p:nvPr/>
        </p:nvCxnSpPr>
        <p:spPr>
          <a:xfrm flipV="1">
            <a:off x="6257925" y="2551430"/>
            <a:ext cx="0" cy="403225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34565" y="1961515"/>
          <a:ext cx="6254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7" imgW="292100" imgH="241300" progId="Equation.KSEE3">
                  <p:embed/>
                </p:oleObj>
              </mc:Choice>
              <mc:Fallback>
                <p:oleObj name="" r:id="rId7" imgW="2921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34565" y="1961515"/>
                        <a:ext cx="62547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圆角矩形 21"/>
          <p:cNvSpPr/>
          <p:nvPr/>
        </p:nvSpPr>
        <p:spPr>
          <a:xfrm>
            <a:off x="4014470" y="1886585"/>
            <a:ext cx="806400" cy="6673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38930" y="1958340"/>
          <a:ext cx="46291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9" imgW="215900" imgH="241300" progId="Equation.KSEE3">
                  <p:embed/>
                </p:oleObj>
              </mc:Choice>
              <mc:Fallback>
                <p:oleObj name="" r:id="rId9" imgW="2159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38930" y="1958340"/>
                        <a:ext cx="46291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圆角矩形 23"/>
          <p:cNvSpPr/>
          <p:nvPr/>
        </p:nvSpPr>
        <p:spPr>
          <a:xfrm>
            <a:off x="5854700" y="1884045"/>
            <a:ext cx="806400" cy="6673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19471" y="1961515"/>
          <a:ext cx="67881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1" imgW="316865" imgH="241300" progId="Equation.KSEE3">
                  <p:embed/>
                </p:oleObj>
              </mc:Choice>
              <mc:Fallback>
                <p:oleObj name="" r:id="rId11" imgW="316865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19471" y="1961515"/>
                        <a:ext cx="67881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圆角矩形 26"/>
          <p:cNvSpPr/>
          <p:nvPr/>
        </p:nvSpPr>
        <p:spPr>
          <a:xfrm>
            <a:off x="2142000" y="918210"/>
            <a:ext cx="807720" cy="40068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8" name="对象 27">
            <a:hlinkClick r:id="" action="ppaction://ole?verb="/>
          </p:cNvPr>
          <p:cNvGraphicFramePr/>
          <p:nvPr/>
        </p:nvGraphicFramePr>
        <p:xfrm>
          <a:off x="2295748" y="852393"/>
          <a:ext cx="5048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13" imgW="292100" imgH="241300" progId="Equation.KSEE3">
                  <p:embed/>
                </p:oleObj>
              </mc:Choice>
              <mc:Fallback>
                <p:oleObj name="" r:id="rId13" imgW="2921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95748" y="852393"/>
                        <a:ext cx="504825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直接箭头连接符 29"/>
          <p:cNvCxnSpPr/>
          <p:nvPr/>
        </p:nvCxnSpPr>
        <p:spPr>
          <a:xfrm flipH="1" flipV="1">
            <a:off x="2551430" y="1327785"/>
            <a:ext cx="635" cy="55880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 flipV="1">
            <a:off x="4417060" y="1316355"/>
            <a:ext cx="635" cy="55880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 flipV="1">
            <a:off x="6259195" y="1316355"/>
            <a:ext cx="635" cy="55880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4014225" y="918210"/>
            <a:ext cx="807720" cy="399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2" name="对象 31">
            <a:hlinkClick r:id="" action="ppaction://ole?verb="/>
          </p:cNvPr>
          <p:cNvGraphicFramePr/>
          <p:nvPr/>
        </p:nvGraphicFramePr>
        <p:xfrm>
          <a:off x="4136739" y="850885"/>
          <a:ext cx="50400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15" imgW="203200" imgH="241300" progId="Equation.KSEE3">
                  <p:embed/>
                </p:oleObj>
              </mc:Choice>
              <mc:Fallback>
                <p:oleObj name="" r:id="rId15" imgW="2032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36739" y="850885"/>
                        <a:ext cx="504000" cy="50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圆角矩形 41"/>
          <p:cNvSpPr/>
          <p:nvPr/>
        </p:nvSpPr>
        <p:spPr>
          <a:xfrm>
            <a:off x="5853600" y="918845"/>
            <a:ext cx="807720" cy="399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3" name="对象 42">
            <a:hlinkClick r:id="" action="ppaction://ole?verb="/>
          </p:cNvPr>
          <p:cNvGraphicFramePr/>
          <p:nvPr/>
        </p:nvGraphicFramePr>
        <p:xfrm>
          <a:off x="6007672" y="837455"/>
          <a:ext cx="503555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7" imgW="292100" imgH="241300" progId="Equation.KSEE3">
                  <p:embed/>
                </p:oleObj>
              </mc:Choice>
              <mc:Fallback>
                <p:oleObj name="" r:id="rId17" imgW="2921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007672" y="837455"/>
                        <a:ext cx="503555" cy="504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箭头连接符 5"/>
          <p:cNvCxnSpPr>
            <a:stCxn id="5" idx="3"/>
            <a:endCxn id="22" idx="1"/>
          </p:cNvCxnSpPr>
          <p:nvPr/>
        </p:nvCxnSpPr>
        <p:spPr>
          <a:xfrm>
            <a:off x="2949575" y="2218055"/>
            <a:ext cx="1064895" cy="254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22" idx="3"/>
            <a:endCxn id="24" idx="1"/>
          </p:cNvCxnSpPr>
          <p:nvPr/>
        </p:nvCxnSpPr>
        <p:spPr>
          <a:xfrm flipV="1">
            <a:off x="4820920" y="2218055"/>
            <a:ext cx="1033780" cy="2540"/>
          </a:xfrm>
          <a:prstGeom prst="straightConnector1">
            <a:avLst/>
          </a:prstGeom>
          <a:ln w="317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12" name="圆角矩形 111"/>
          <p:cNvSpPr/>
          <p:nvPr/>
        </p:nvSpPr>
        <p:spPr>
          <a:xfrm>
            <a:off x="6716395" y="1260000"/>
            <a:ext cx="889000" cy="5715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>
            <a:spLocks noChangeAspect="1"/>
          </p:cNvSpPr>
          <p:nvPr/>
        </p:nvSpPr>
        <p:spPr>
          <a:xfrm>
            <a:off x="479425" y="2187575"/>
            <a:ext cx="4998085" cy="12065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>
            <a:spLocks noChangeAspect="1"/>
          </p:cNvSpPr>
          <p:nvPr/>
        </p:nvSpPr>
        <p:spPr>
          <a:xfrm>
            <a:off x="719600" y="2456815"/>
            <a:ext cx="807720" cy="6673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>
            <a:spLocks noChangeAspect="1"/>
          </p:cNvSpPr>
          <p:nvPr/>
        </p:nvSpPr>
        <p:spPr>
          <a:xfrm>
            <a:off x="720090" y="3699185"/>
            <a:ext cx="807720" cy="144018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1" name="对象 10">
            <a:hlinkClick r:id="" action="ppaction://ole?verb="/>
          </p:cNvPr>
          <p:cNvGraphicFramePr/>
          <p:nvPr/>
        </p:nvGraphicFramePr>
        <p:xfrm>
          <a:off x="806450" y="3635375"/>
          <a:ext cx="720000" cy="153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68300" imgH="749300" progId="Equation.KSEE3">
                  <p:embed/>
                </p:oleObj>
              </mc:Choice>
              <mc:Fallback>
                <p:oleObj name="" r:id="rId1" imgW="368300" imgH="749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06450" y="3635375"/>
                        <a:ext cx="720000" cy="153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箭头连接符 12"/>
          <p:cNvCxnSpPr>
            <a:cxnSpLocks noChangeAspect="1"/>
            <a:stCxn id="12" idx="0"/>
            <a:endCxn id="5" idx="2"/>
          </p:cNvCxnSpPr>
          <p:nvPr/>
        </p:nvCxnSpPr>
        <p:spPr>
          <a:xfrm flipH="1" flipV="1">
            <a:off x="1123315" y="3124200"/>
            <a:ext cx="635" cy="574675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>
            <a:spLocks noChangeAspect="1"/>
          </p:cNvSpPr>
          <p:nvPr/>
        </p:nvSpPr>
        <p:spPr>
          <a:xfrm>
            <a:off x="2590800" y="3698240"/>
            <a:ext cx="807085" cy="1440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graphicFrame>
        <p:nvGraphicFramePr>
          <p:cNvPr id="15" name="对象 14">
            <a:hlinkClick r:id="" action="ppaction://ole?verb="/>
          </p:cNvPr>
          <p:cNvGraphicFramePr/>
          <p:nvPr/>
        </p:nvGraphicFramePr>
        <p:xfrm>
          <a:off x="2661920" y="3633470"/>
          <a:ext cx="720000" cy="1529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381000" imgH="749300" progId="Equation.KSEE3">
                  <p:embed/>
                </p:oleObj>
              </mc:Choice>
              <mc:Fallback>
                <p:oleObj name="" r:id="rId3" imgW="381000" imgH="749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1920" y="3633470"/>
                        <a:ext cx="720000" cy="1529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箭头连接符 15"/>
          <p:cNvCxnSpPr>
            <a:cxnSpLocks noChangeAspect="1"/>
            <a:stCxn id="14" idx="0"/>
            <a:endCxn id="22" idx="2"/>
          </p:cNvCxnSpPr>
          <p:nvPr/>
        </p:nvCxnSpPr>
        <p:spPr>
          <a:xfrm flipH="1" flipV="1">
            <a:off x="2994025" y="3136265"/>
            <a:ext cx="635" cy="561975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>
            <a:spLocks noChangeAspect="1"/>
          </p:cNvSpPr>
          <p:nvPr/>
        </p:nvSpPr>
        <p:spPr>
          <a:xfrm>
            <a:off x="4431030" y="3698240"/>
            <a:ext cx="806400" cy="1440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8" name="对象 17">
            <a:hlinkClick r:id="" action="ppaction://ole?verb="/>
          </p:cNvPr>
          <p:cNvGraphicFramePr/>
          <p:nvPr/>
        </p:nvGraphicFramePr>
        <p:xfrm>
          <a:off x="4506385" y="3643890"/>
          <a:ext cx="720090" cy="1529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5" imgW="368300" imgH="749300" progId="Equation.KSEE3">
                  <p:embed/>
                </p:oleObj>
              </mc:Choice>
              <mc:Fallback>
                <p:oleObj name="" r:id="rId5" imgW="368300" imgH="749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06385" y="3643890"/>
                        <a:ext cx="720090" cy="1529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箭头连接符 19"/>
          <p:cNvCxnSpPr>
            <a:cxnSpLocks noChangeAspect="1"/>
            <a:stCxn id="17" idx="0"/>
            <a:endCxn id="24" idx="2"/>
          </p:cNvCxnSpPr>
          <p:nvPr/>
        </p:nvCxnSpPr>
        <p:spPr>
          <a:xfrm flipV="1">
            <a:off x="4834255" y="3133725"/>
            <a:ext cx="0" cy="564515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6765" y="2553970"/>
          <a:ext cx="681990" cy="487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7" imgW="625475" imgH="517525" progId="Equation.KSEE3">
                  <p:embed/>
                </p:oleObj>
              </mc:Choice>
              <mc:Fallback>
                <p:oleObj name="" r:id="rId7" imgW="625475" imgH="51752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6765" y="2553970"/>
                        <a:ext cx="681990" cy="487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圆角矩形 21"/>
          <p:cNvSpPr>
            <a:spLocks noChangeAspect="1"/>
          </p:cNvSpPr>
          <p:nvPr/>
        </p:nvSpPr>
        <p:spPr>
          <a:xfrm>
            <a:off x="2590800" y="2468880"/>
            <a:ext cx="806400" cy="6673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26360" y="2574290"/>
          <a:ext cx="7048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9" imgW="557530" imgH="286385" progId="Equation.KSEE3">
                  <p:embed/>
                </p:oleObj>
              </mc:Choice>
              <mc:Fallback>
                <p:oleObj name="" r:id="rId9" imgW="557530" imgH="28638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26360" y="2574290"/>
                        <a:ext cx="704850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圆角矩形 23"/>
          <p:cNvSpPr>
            <a:spLocks noChangeAspect="1"/>
          </p:cNvSpPr>
          <p:nvPr/>
        </p:nvSpPr>
        <p:spPr>
          <a:xfrm>
            <a:off x="4431030" y="2466340"/>
            <a:ext cx="806400" cy="6673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5" name="对象 24">
            <a:hlinkClick r:id="" action="ppaction://ole?verb="/>
          </p:cNvPr>
          <p:cNvGraphicFramePr/>
          <p:nvPr/>
        </p:nvGraphicFramePr>
        <p:xfrm>
          <a:off x="4525645" y="2557145"/>
          <a:ext cx="652780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1" imgW="678815" imgH="517525" progId="Equation.KSEE3">
                  <p:embed/>
                </p:oleObj>
              </mc:Choice>
              <mc:Fallback>
                <p:oleObj name="" r:id="rId11" imgW="678815" imgH="51752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25645" y="2557145"/>
                        <a:ext cx="652780" cy="504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直接箭头连接符 29"/>
          <p:cNvCxnSpPr>
            <a:cxnSpLocks noChangeAspect="1"/>
            <a:endCxn id="73" idx="3"/>
          </p:cNvCxnSpPr>
          <p:nvPr/>
        </p:nvCxnSpPr>
        <p:spPr>
          <a:xfrm flipV="1">
            <a:off x="1128395" y="629920"/>
            <a:ext cx="10795" cy="183896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cxnSpLocks noChangeAspect="1"/>
            <a:endCxn id="73" idx="3"/>
          </p:cNvCxnSpPr>
          <p:nvPr/>
        </p:nvCxnSpPr>
        <p:spPr>
          <a:xfrm flipH="1" flipV="1">
            <a:off x="1139190" y="629920"/>
            <a:ext cx="1854835" cy="182753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cxnSpLocks noChangeAspect="1"/>
            <a:endCxn id="73" idx="3"/>
          </p:cNvCxnSpPr>
          <p:nvPr/>
        </p:nvCxnSpPr>
        <p:spPr>
          <a:xfrm flipH="1" flipV="1">
            <a:off x="1139190" y="629920"/>
            <a:ext cx="3696970" cy="182753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cxnSpLocks noChangeAspect="1"/>
            <a:stCxn id="5" idx="3"/>
            <a:endCxn id="22" idx="1"/>
          </p:cNvCxnSpPr>
          <p:nvPr/>
        </p:nvCxnSpPr>
        <p:spPr>
          <a:xfrm>
            <a:off x="1527175" y="2790825"/>
            <a:ext cx="1063625" cy="1206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cxnSpLocks noChangeAspect="1"/>
            <a:stCxn id="22" idx="3"/>
            <a:endCxn id="24" idx="1"/>
          </p:cNvCxnSpPr>
          <p:nvPr/>
        </p:nvCxnSpPr>
        <p:spPr>
          <a:xfrm flipV="1">
            <a:off x="3387725" y="2800350"/>
            <a:ext cx="1033780" cy="2540"/>
          </a:xfrm>
          <a:prstGeom prst="straightConnector1">
            <a:avLst/>
          </a:prstGeom>
          <a:ln w="317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6511925" y="2195830"/>
            <a:ext cx="5006975" cy="12065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6750830" y="2476800"/>
            <a:ext cx="807720" cy="6673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6752590" y="3707765"/>
            <a:ext cx="807720" cy="276733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7" name="对象 36">
            <a:hlinkClick r:id="" action="ppaction://ole?verb="/>
          </p:cNvPr>
          <p:cNvGraphicFramePr/>
          <p:nvPr/>
        </p:nvGraphicFramePr>
        <p:xfrm>
          <a:off x="6903140" y="3719960"/>
          <a:ext cx="515620" cy="492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13" imgW="266700" imgH="241300" progId="Equation.KSEE3">
                  <p:embed/>
                </p:oleObj>
              </mc:Choice>
              <mc:Fallback>
                <p:oleObj name="" r:id="rId13" imgW="2667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903140" y="3719960"/>
                        <a:ext cx="515620" cy="492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直接箭头连接符 40"/>
          <p:cNvCxnSpPr>
            <a:stCxn id="36" idx="0"/>
            <a:endCxn id="35" idx="2"/>
          </p:cNvCxnSpPr>
          <p:nvPr/>
        </p:nvCxnSpPr>
        <p:spPr>
          <a:xfrm flipH="1" flipV="1">
            <a:off x="7154545" y="3143885"/>
            <a:ext cx="1905" cy="56388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8623300" y="3707130"/>
            <a:ext cx="807085" cy="276796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graphicFrame>
        <p:nvGraphicFramePr>
          <p:cNvPr id="46" name="对象 45">
            <a:hlinkClick r:id="" action="ppaction://ole?verb="/>
          </p:cNvPr>
          <p:cNvGraphicFramePr/>
          <p:nvPr/>
        </p:nvGraphicFramePr>
        <p:xfrm>
          <a:off x="8681457" y="3719810"/>
          <a:ext cx="688340" cy="492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" name="" r:id="rId15" imgW="342900" imgH="241300" progId="Equation.KSEE3">
                  <p:embed/>
                </p:oleObj>
              </mc:Choice>
              <mc:Fallback>
                <p:oleObj name="" r:id="rId15" imgW="3429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681457" y="3719810"/>
                        <a:ext cx="688340" cy="492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直接箭头连接符 47"/>
          <p:cNvCxnSpPr>
            <a:stCxn id="45" idx="0"/>
            <a:endCxn id="55" idx="2"/>
          </p:cNvCxnSpPr>
          <p:nvPr/>
        </p:nvCxnSpPr>
        <p:spPr>
          <a:xfrm flipH="1" flipV="1">
            <a:off x="9026525" y="3144520"/>
            <a:ext cx="635" cy="56261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10463530" y="3707130"/>
            <a:ext cx="806450" cy="276733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0" name="对象 49">
            <a:hlinkClick r:id="" action="ppaction://ole?verb="/>
          </p:cNvPr>
          <p:cNvGraphicFramePr/>
          <p:nvPr/>
        </p:nvGraphicFramePr>
        <p:xfrm>
          <a:off x="10509779" y="3719810"/>
          <a:ext cx="711835" cy="492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17" imgW="368300" imgH="241300" progId="Equation.KSEE3">
                  <p:embed/>
                </p:oleObj>
              </mc:Choice>
              <mc:Fallback>
                <p:oleObj name="" r:id="rId17" imgW="3683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509779" y="3719810"/>
                        <a:ext cx="711835" cy="492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直接箭头连接符 51"/>
          <p:cNvCxnSpPr>
            <a:stCxn id="49" idx="0"/>
            <a:endCxn id="58" idx="2"/>
          </p:cNvCxnSpPr>
          <p:nvPr/>
        </p:nvCxnSpPr>
        <p:spPr>
          <a:xfrm flipV="1">
            <a:off x="10866755" y="3143885"/>
            <a:ext cx="0" cy="563245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对象 5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70383" y="2552065"/>
          <a:ext cx="5715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" name="" r:id="rId19" imgW="266700" imgH="241300" progId="Equation.KSEE3">
                  <p:embed/>
                </p:oleObj>
              </mc:Choice>
              <mc:Fallback>
                <p:oleObj name="" r:id="rId19" imgW="266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870383" y="2552065"/>
                        <a:ext cx="571500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圆角矩形 54"/>
          <p:cNvSpPr/>
          <p:nvPr/>
        </p:nvSpPr>
        <p:spPr>
          <a:xfrm>
            <a:off x="8623300" y="2477135"/>
            <a:ext cx="806400" cy="6673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6" name="对象 5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36000" y="2548890"/>
          <a:ext cx="74422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21" imgW="355600" imgH="241300" progId="Equation.KSEE3">
                  <p:embed/>
                </p:oleObj>
              </mc:Choice>
              <mc:Fallback>
                <p:oleObj name="" r:id="rId21" imgW="3556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636000" y="2548890"/>
                        <a:ext cx="744220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圆角矩形 57"/>
          <p:cNvSpPr/>
          <p:nvPr/>
        </p:nvSpPr>
        <p:spPr>
          <a:xfrm>
            <a:off x="10463530" y="2476800"/>
            <a:ext cx="806400" cy="6673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9" name="对象 5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73055" y="2552065"/>
          <a:ext cx="74549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" name="" r:id="rId23" imgW="368300" imgH="241300" progId="Equation.KSEE3">
                  <p:embed/>
                </p:oleObj>
              </mc:Choice>
              <mc:Fallback>
                <p:oleObj name="" r:id="rId23" imgW="3683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0473055" y="2552065"/>
                        <a:ext cx="745490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" name="直接箭头连接符 60"/>
          <p:cNvCxnSpPr/>
          <p:nvPr/>
        </p:nvCxnSpPr>
        <p:spPr>
          <a:xfrm flipH="1" flipV="1">
            <a:off x="7160260" y="1918335"/>
            <a:ext cx="635" cy="55880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1" flipV="1">
            <a:off x="9025890" y="1906905"/>
            <a:ext cx="635" cy="55880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H="1" flipV="1">
            <a:off x="10868025" y="1906905"/>
            <a:ext cx="635" cy="55880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5" idx="3"/>
            <a:endCxn id="55" idx="1"/>
          </p:cNvCxnSpPr>
          <p:nvPr/>
        </p:nvCxnSpPr>
        <p:spPr>
          <a:xfrm>
            <a:off x="7558405" y="2810510"/>
            <a:ext cx="1064895" cy="63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5" idx="3"/>
            <a:endCxn id="58" idx="1"/>
          </p:cNvCxnSpPr>
          <p:nvPr/>
        </p:nvCxnSpPr>
        <p:spPr>
          <a:xfrm flipV="1">
            <a:off x="9429750" y="2810510"/>
            <a:ext cx="1033780" cy="635"/>
          </a:xfrm>
          <a:prstGeom prst="straightConnector1">
            <a:avLst/>
          </a:prstGeom>
          <a:ln w="317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cxnSpLocks noChangeAspect="1"/>
            <a:endCxn id="77" idx="3"/>
          </p:cNvCxnSpPr>
          <p:nvPr/>
        </p:nvCxnSpPr>
        <p:spPr>
          <a:xfrm flipV="1">
            <a:off x="1130935" y="629920"/>
            <a:ext cx="1854200" cy="1827530"/>
          </a:xfrm>
          <a:prstGeom prst="straightConnector1">
            <a:avLst/>
          </a:prstGeom>
          <a:ln w="28575" cmpd="sng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cxnSpLocks noChangeAspect="1"/>
            <a:endCxn id="77" idx="3"/>
          </p:cNvCxnSpPr>
          <p:nvPr/>
        </p:nvCxnSpPr>
        <p:spPr>
          <a:xfrm flipH="1" flipV="1">
            <a:off x="2985135" y="629920"/>
            <a:ext cx="11430" cy="1816100"/>
          </a:xfrm>
          <a:prstGeom prst="straightConnector1">
            <a:avLst/>
          </a:prstGeom>
          <a:ln w="28575" cmpd="sng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cxnSpLocks noChangeAspect="1"/>
            <a:endCxn id="77" idx="3"/>
          </p:cNvCxnSpPr>
          <p:nvPr/>
        </p:nvCxnSpPr>
        <p:spPr>
          <a:xfrm flipH="1" flipV="1">
            <a:off x="2985135" y="629920"/>
            <a:ext cx="1853565" cy="1816100"/>
          </a:xfrm>
          <a:prstGeom prst="straightConnector1">
            <a:avLst/>
          </a:prstGeom>
          <a:ln w="28575" cmpd="sng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cxnSpLocks noChangeAspect="1"/>
            <a:endCxn id="83" idx="3"/>
          </p:cNvCxnSpPr>
          <p:nvPr/>
        </p:nvCxnSpPr>
        <p:spPr>
          <a:xfrm flipV="1">
            <a:off x="1133475" y="625475"/>
            <a:ext cx="3708400" cy="1851660"/>
          </a:xfrm>
          <a:prstGeom prst="straightConnector1">
            <a:avLst/>
          </a:prstGeom>
          <a:ln w="28575" cmpd="sng">
            <a:solidFill>
              <a:schemeClr val="bg2">
                <a:lumMod val="1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cxnSpLocks noChangeAspect="1"/>
            <a:endCxn id="83" idx="3"/>
          </p:cNvCxnSpPr>
          <p:nvPr/>
        </p:nvCxnSpPr>
        <p:spPr>
          <a:xfrm flipV="1">
            <a:off x="2999105" y="625475"/>
            <a:ext cx="1842770" cy="1840230"/>
          </a:xfrm>
          <a:prstGeom prst="straightConnector1">
            <a:avLst/>
          </a:prstGeom>
          <a:ln w="28575" cmpd="sng">
            <a:solidFill>
              <a:schemeClr val="bg2">
                <a:lumMod val="1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cxnSpLocks noChangeAspect="1"/>
            <a:endCxn id="83" idx="3"/>
          </p:cNvCxnSpPr>
          <p:nvPr/>
        </p:nvCxnSpPr>
        <p:spPr>
          <a:xfrm flipV="1">
            <a:off x="4841240" y="625475"/>
            <a:ext cx="635" cy="1840230"/>
          </a:xfrm>
          <a:prstGeom prst="straightConnector1">
            <a:avLst/>
          </a:prstGeom>
          <a:ln w="28575" cmpd="sng">
            <a:solidFill>
              <a:schemeClr val="bg2">
                <a:lumMod val="1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90805" y="1296670"/>
            <a:ext cx="951230" cy="852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加权求和</a:t>
            </a:r>
            <a:endParaRPr lang="en-US" altLang="zh-CN" sz="1400"/>
          </a:p>
          <a:p>
            <a:pPr algn="ctr"/>
            <a:r>
              <a:rPr lang="en-US" altLang="zh-CN" sz="1400"/>
              <a:t>&amp;</a:t>
            </a:r>
            <a:endParaRPr lang="en-US" altLang="zh-CN" sz="1400"/>
          </a:p>
          <a:p>
            <a:pPr algn="ctr"/>
            <a:r>
              <a:rPr lang="en-US" altLang="zh-CN" sz="1400"/>
              <a:t>softmax()</a:t>
            </a:r>
            <a:endParaRPr lang="en-US" altLang="zh-CN" sz="1400"/>
          </a:p>
        </p:txBody>
      </p:sp>
      <p:sp>
        <p:nvSpPr>
          <p:cNvPr id="75" name="圆柱形 74"/>
          <p:cNvSpPr/>
          <p:nvPr/>
        </p:nvSpPr>
        <p:spPr>
          <a:xfrm>
            <a:off x="6950075" y="5457825"/>
            <a:ext cx="432000" cy="468000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graphicFrame>
        <p:nvGraphicFramePr>
          <p:cNvPr id="76" name="对象 7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09133" y="5540878"/>
          <a:ext cx="342265" cy="342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5" imgW="241300" imgH="241300" progId="Equation.KSEE3">
                  <p:embed/>
                </p:oleObj>
              </mc:Choice>
              <mc:Fallback>
                <p:oleObj name="" r:id="rId25" imgW="2413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009133" y="5540878"/>
                        <a:ext cx="342265" cy="342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9" name="直接箭头连接符 88"/>
          <p:cNvCxnSpPr>
            <a:endCxn id="92" idx="1"/>
          </p:cNvCxnSpPr>
          <p:nvPr/>
        </p:nvCxnSpPr>
        <p:spPr>
          <a:xfrm>
            <a:off x="7148195" y="4184015"/>
            <a:ext cx="15875" cy="71882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endCxn id="92" idx="1"/>
          </p:cNvCxnSpPr>
          <p:nvPr/>
        </p:nvCxnSpPr>
        <p:spPr>
          <a:xfrm flipH="1">
            <a:off x="7164070" y="4174490"/>
            <a:ext cx="1896745" cy="728345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endCxn id="92" idx="1"/>
          </p:cNvCxnSpPr>
          <p:nvPr/>
        </p:nvCxnSpPr>
        <p:spPr>
          <a:xfrm flipH="1">
            <a:off x="7164070" y="4184015"/>
            <a:ext cx="3691890" cy="71882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圆柱形 91"/>
          <p:cNvSpPr/>
          <p:nvPr/>
        </p:nvSpPr>
        <p:spPr>
          <a:xfrm>
            <a:off x="6948170" y="4902835"/>
            <a:ext cx="432000" cy="468000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>
              <a:sym typeface="+mn-ea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7110730" y="4184015"/>
            <a:ext cx="1920240" cy="718820"/>
          </a:xfrm>
          <a:prstGeom prst="straightConnector1">
            <a:avLst/>
          </a:prstGeom>
          <a:ln w="28575" cmpd="sng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endCxn id="96" idx="1"/>
          </p:cNvCxnSpPr>
          <p:nvPr/>
        </p:nvCxnSpPr>
        <p:spPr>
          <a:xfrm flipH="1">
            <a:off x="9028430" y="4155440"/>
            <a:ext cx="13335" cy="737870"/>
          </a:xfrm>
          <a:prstGeom prst="straightConnector1">
            <a:avLst/>
          </a:prstGeom>
          <a:ln w="28575" cmpd="sng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endCxn id="96" idx="1"/>
          </p:cNvCxnSpPr>
          <p:nvPr/>
        </p:nvCxnSpPr>
        <p:spPr>
          <a:xfrm flipH="1">
            <a:off x="9028430" y="4174490"/>
            <a:ext cx="1788795" cy="718820"/>
          </a:xfrm>
          <a:prstGeom prst="straightConnector1">
            <a:avLst/>
          </a:prstGeom>
          <a:ln w="28575" cmpd="sng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圆柱形 95"/>
          <p:cNvSpPr/>
          <p:nvPr/>
        </p:nvSpPr>
        <p:spPr>
          <a:xfrm>
            <a:off x="8812530" y="4893310"/>
            <a:ext cx="432000" cy="468000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97" name="圆柱形 96"/>
          <p:cNvSpPr/>
          <p:nvPr/>
        </p:nvSpPr>
        <p:spPr>
          <a:xfrm>
            <a:off x="10668000" y="4902835"/>
            <a:ext cx="432000" cy="468000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98" name="直接箭头连接符 97"/>
          <p:cNvCxnSpPr>
            <a:endCxn id="97" idx="1"/>
          </p:cNvCxnSpPr>
          <p:nvPr/>
        </p:nvCxnSpPr>
        <p:spPr>
          <a:xfrm flipH="1">
            <a:off x="10883900" y="4194175"/>
            <a:ext cx="1270" cy="708660"/>
          </a:xfrm>
          <a:prstGeom prst="straightConnector1">
            <a:avLst/>
          </a:prstGeom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endCxn id="97" idx="1"/>
          </p:cNvCxnSpPr>
          <p:nvPr/>
        </p:nvCxnSpPr>
        <p:spPr>
          <a:xfrm>
            <a:off x="7148195" y="4174490"/>
            <a:ext cx="3735705" cy="728345"/>
          </a:xfrm>
          <a:prstGeom prst="straightConnector1">
            <a:avLst/>
          </a:prstGeom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endCxn id="97" idx="1"/>
          </p:cNvCxnSpPr>
          <p:nvPr/>
        </p:nvCxnSpPr>
        <p:spPr>
          <a:xfrm>
            <a:off x="9051290" y="4164965"/>
            <a:ext cx="1832610" cy="737870"/>
          </a:xfrm>
          <a:prstGeom prst="straightConnector1">
            <a:avLst/>
          </a:prstGeom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11173460" y="4183380"/>
            <a:ext cx="951230" cy="852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加权求和</a:t>
            </a:r>
            <a:endParaRPr lang="en-US" altLang="zh-CN" sz="1400"/>
          </a:p>
          <a:p>
            <a:pPr algn="ctr"/>
            <a:r>
              <a:rPr lang="en-US" altLang="zh-CN" sz="1400"/>
              <a:t>&amp;</a:t>
            </a:r>
            <a:endParaRPr lang="en-US" altLang="zh-CN" sz="1400"/>
          </a:p>
          <a:p>
            <a:pPr algn="ctr"/>
            <a:r>
              <a:rPr lang="en-US" altLang="zh-CN" sz="1400"/>
              <a:t>softmax()</a:t>
            </a:r>
            <a:endParaRPr lang="en-US" altLang="zh-CN" sz="1400"/>
          </a:p>
        </p:txBody>
      </p:sp>
      <p:graphicFrame>
        <p:nvGraphicFramePr>
          <p:cNvPr id="103" name="对象 10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73888" y="4983480"/>
          <a:ext cx="355600" cy="321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" name="" r:id="rId27" imgW="266700" imgH="241300" progId="Equation.KSEE3">
                  <p:embed/>
                </p:oleObj>
              </mc:Choice>
              <mc:Fallback>
                <p:oleObj name="" r:id="rId27" imgW="2667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973888" y="4983480"/>
                        <a:ext cx="355600" cy="321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对象 10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98878" y="4993005"/>
          <a:ext cx="458470" cy="321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" name="" r:id="rId29" imgW="342900" imgH="241300" progId="Equation.KSEE3">
                  <p:embed/>
                </p:oleObj>
              </mc:Choice>
              <mc:Fallback>
                <p:oleObj name="" r:id="rId29" imgW="3429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798878" y="4993005"/>
                        <a:ext cx="458470" cy="321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对象 10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48316" y="4993005"/>
          <a:ext cx="492125" cy="321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" name="" r:id="rId31" imgW="368300" imgH="241300" progId="Equation.KSEE3">
                  <p:embed/>
                </p:oleObj>
              </mc:Choice>
              <mc:Fallback>
                <p:oleObj name="" r:id="rId31" imgW="3683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0648316" y="4993005"/>
                        <a:ext cx="492125" cy="321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对象 109">
            <a:hlinkClick r:id="" action="ppaction://ole?verb="/>
          </p:cNvPr>
          <p:cNvGraphicFramePr/>
          <p:nvPr/>
        </p:nvGraphicFramePr>
        <p:xfrm>
          <a:off x="6941240" y="1184404"/>
          <a:ext cx="50990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" name="" r:id="rId33" imgW="254000" imgH="304800" progId="Equation.KSEE3">
                  <p:embed/>
                </p:oleObj>
              </mc:Choice>
              <mc:Fallback>
                <p:oleObj name="" r:id="rId33" imgW="254000" imgH="304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941240" y="1184404"/>
                        <a:ext cx="509905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" name="圆角矩形 112"/>
          <p:cNvSpPr/>
          <p:nvPr/>
        </p:nvSpPr>
        <p:spPr>
          <a:xfrm>
            <a:off x="8583930" y="1261745"/>
            <a:ext cx="889000" cy="5715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14" name="对象 113">
            <a:hlinkClick r:id="" action="ppaction://ole?verb="/>
          </p:cNvPr>
          <p:cNvGraphicFramePr/>
          <p:nvPr/>
        </p:nvGraphicFramePr>
        <p:xfrm>
          <a:off x="8708933" y="1184404"/>
          <a:ext cx="685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" name="" r:id="rId35" imgW="342900" imgH="304800" progId="Equation.KSEE3">
                  <p:embed/>
                </p:oleObj>
              </mc:Choice>
              <mc:Fallback>
                <p:oleObj name="" r:id="rId35" imgW="342900" imgH="304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8708933" y="1184404"/>
                        <a:ext cx="6858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" name="圆角矩形 115"/>
          <p:cNvSpPr/>
          <p:nvPr/>
        </p:nvSpPr>
        <p:spPr>
          <a:xfrm>
            <a:off x="10442575" y="1260000"/>
            <a:ext cx="889000" cy="5715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17" name="对象 116">
            <a:hlinkClick r:id="" action="ppaction://ole?verb="/>
          </p:cNvPr>
          <p:cNvGraphicFramePr/>
          <p:nvPr/>
        </p:nvGraphicFramePr>
        <p:xfrm>
          <a:off x="10573758" y="1171069"/>
          <a:ext cx="7143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" name="" r:id="rId37" imgW="355600" imgH="304800" progId="Equation.KSEE3">
                  <p:embed/>
                </p:oleObj>
              </mc:Choice>
              <mc:Fallback>
                <p:oleObj name="" r:id="rId37" imgW="355600" imgH="304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0573758" y="1171069"/>
                        <a:ext cx="714375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右箭头 118"/>
          <p:cNvSpPr/>
          <p:nvPr/>
        </p:nvSpPr>
        <p:spPr>
          <a:xfrm>
            <a:off x="5741670" y="2598420"/>
            <a:ext cx="552450" cy="407035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圆柱形 119"/>
          <p:cNvSpPr/>
          <p:nvPr/>
        </p:nvSpPr>
        <p:spPr>
          <a:xfrm>
            <a:off x="2757805" y="165100"/>
            <a:ext cx="432000" cy="468000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graphicFrame>
        <p:nvGraphicFramePr>
          <p:cNvPr id="121" name="对象 1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44156" y="248152"/>
          <a:ext cx="468630" cy="342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" name="" r:id="rId39" imgW="330200" imgH="241300" progId="Equation.KSEE3">
                  <p:embed/>
                </p:oleObj>
              </mc:Choice>
              <mc:Fallback>
                <p:oleObj name="" r:id="rId39" imgW="3302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2744156" y="248152"/>
                        <a:ext cx="468630" cy="342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" name="圆柱形 122"/>
          <p:cNvSpPr/>
          <p:nvPr/>
        </p:nvSpPr>
        <p:spPr>
          <a:xfrm>
            <a:off x="4631690" y="165100"/>
            <a:ext cx="432000" cy="468000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graphicFrame>
        <p:nvGraphicFramePr>
          <p:cNvPr id="124" name="对象 1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09151" y="248152"/>
          <a:ext cx="486410" cy="342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" name="" r:id="rId41" imgW="342900" imgH="241300" progId="Equation.KSEE3">
                  <p:embed/>
                </p:oleObj>
              </mc:Choice>
              <mc:Fallback>
                <p:oleObj name="" r:id="rId41" imgW="3429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4609151" y="248152"/>
                        <a:ext cx="486410" cy="342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" name="圆柱形 125"/>
          <p:cNvSpPr/>
          <p:nvPr/>
        </p:nvSpPr>
        <p:spPr>
          <a:xfrm>
            <a:off x="8815705" y="5457825"/>
            <a:ext cx="432000" cy="468000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graphicFrame>
        <p:nvGraphicFramePr>
          <p:cNvPr id="127" name="对象 1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02056" y="5540878"/>
          <a:ext cx="468630" cy="342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" name="" r:id="rId43" imgW="330200" imgH="241300" progId="Equation.KSEE3">
                  <p:embed/>
                </p:oleObj>
              </mc:Choice>
              <mc:Fallback>
                <p:oleObj name="" r:id="rId43" imgW="3302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8802056" y="5540878"/>
                        <a:ext cx="468630" cy="342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" name="圆柱形 128"/>
          <p:cNvSpPr/>
          <p:nvPr/>
        </p:nvSpPr>
        <p:spPr>
          <a:xfrm>
            <a:off x="913130" y="165100"/>
            <a:ext cx="432000" cy="468000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graphicFrame>
        <p:nvGraphicFramePr>
          <p:cNvPr id="130" name="对象 1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2662" y="248152"/>
          <a:ext cx="342265" cy="342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" name="" r:id="rId45" imgW="241300" imgH="241300" progId="Equation.KSEE3">
                  <p:embed/>
                </p:oleObj>
              </mc:Choice>
              <mc:Fallback>
                <p:oleObj name="" r:id="rId45" imgW="2413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962662" y="248152"/>
                        <a:ext cx="342265" cy="342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" name="圆柱形 131"/>
          <p:cNvSpPr/>
          <p:nvPr/>
        </p:nvSpPr>
        <p:spPr>
          <a:xfrm>
            <a:off x="10665460" y="5457825"/>
            <a:ext cx="432000" cy="468000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graphicFrame>
        <p:nvGraphicFramePr>
          <p:cNvPr id="133" name="对象 1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42921" y="5540877"/>
          <a:ext cx="486410" cy="342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" name="" r:id="rId47" imgW="342900" imgH="241300" progId="Equation.KSEE3">
                  <p:embed/>
                </p:oleObj>
              </mc:Choice>
              <mc:Fallback>
                <p:oleObj name="" r:id="rId47" imgW="3429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10642921" y="5540877"/>
                        <a:ext cx="486410" cy="342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44296" y="5925700"/>
          <a:ext cx="44325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49" imgW="228600" imgH="241300" progId="Equation.KSEE3">
                  <p:embed/>
                </p:oleObj>
              </mc:Choice>
              <mc:Fallback>
                <p:oleObj name="" r:id="rId49" imgW="228600" imgH="2413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6944296" y="5925700"/>
                        <a:ext cx="443250" cy="46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21036" y="5925703"/>
          <a:ext cx="614680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1" imgW="316865" imgH="241300" progId="Equation.KSEE3">
                  <p:embed/>
                </p:oleObj>
              </mc:Choice>
              <mc:Fallback>
                <p:oleObj name="" r:id="rId51" imgW="316865" imgH="2413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8721036" y="5925703"/>
                        <a:ext cx="614680" cy="467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545074" y="5925703"/>
          <a:ext cx="640715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53" imgW="330200" imgH="241300" progId="Equation.KSEE3">
                  <p:embed/>
                </p:oleObj>
              </mc:Choice>
              <mc:Fallback>
                <p:oleObj name="" r:id="rId53" imgW="330200" imgH="2413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10545074" y="5925703"/>
                        <a:ext cx="640715" cy="467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8390" y="955040"/>
            <a:ext cx="9439910" cy="51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圆角矩形 4"/>
          <p:cNvSpPr/>
          <p:nvPr/>
        </p:nvSpPr>
        <p:spPr>
          <a:xfrm>
            <a:off x="989330" y="831215"/>
            <a:ext cx="4467860" cy="4283710"/>
          </a:xfrm>
          <a:prstGeom prst="roundRect">
            <a:avLst/>
          </a:prstGeom>
          <a:noFill/>
          <a:ln w="28575" cmpd="sng">
            <a:solidFill>
              <a:schemeClr val="bg1">
                <a:lumMod val="50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972810" y="1629410"/>
            <a:ext cx="4630420" cy="4497705"/>
          </a:xfrm>
          <a:prstGeom prst="round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757805" y="5211445"/>
            <a:ext cx="1859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编码阶段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90485" y="1155700"/>
            <a:ext cx="1993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解码阶段</a:t>
            </a:r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59510" y="1922780"/>
            <a:ext cx="651510" cy="1593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80795" y="2071370"/>
            <a:ext cx="418465" cy="1644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27760" y="1969135"/>
            <a:ext cx="7150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chemeClr val="bg1"/>
                </a:solidFill>
              </a:rPr>
              <a:t>加权求和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809480" y="4166870"/>
            <a:ext cx="629920" cy="292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764395" y="4222115"/>
            <a:ext cx="8070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chemeClr val="bg1"/>
                </a:solidFill>
              </a:rPr>
              <a:t>加权求和</a:t>
            </a:r>
            <a:endParaRPr lang="zh-CN" altLang="en-US" sz="10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1118235" y="2379345"/>
            <a:ext cx="510540" cy="3041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18235" y="2764155"/>
            <a:ext cx="510540" cy="3041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18235" y="4933950"/>
            <a:ext cx="510540" cy="3041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4" name="对象 13">
            <a:hlinkClick r:id="" action="ppaction://ole?verb="/>
          </p:cNvPr>
          <p:cNvGraphicFramePr/>
          <p:nvPr/>
        </p:nvGraphicFramePr>
        <p:xfrm>
          <a:off x="1193755" y="2323346"/>
          <a:ext cx="360045" cy="360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65100" imgH="215900" progId="Equation.KSEE3">
                  <p:embed/>
                </p:oleObj>
              </mc:Choice>
              <mc:Fallback>
                <p:oleObj name="" r:id="rId1" imgW="1651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93755" y="2323346"/>
                        <a:ext cx="360045" cy="360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/>
          <p:nvPr/>
        </p:nvGraphicFramePr>
        <p:xfrm>
          <a:off x="1208677" y="2736170"/>
          <a:ext cx="335280" cy="360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77165" imgH="215900" progId="Equation.KSEE3">
                  <p:embed/>
                </p:oleObj>
              </mc:Choice>
              <mc:Fallback>
                <p:oleObj name="" r:id="rId3" imgW="177165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8677" y="2736170"/>
                        <a:ext cx="335280" cy="360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 rot="5400000">
            <a:off x="1210945" y="305435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latin typeface="Arial" panose="020B0604020202090204" pitchFamily="34" charset="0"/>
                <a:cs typeface="Arial" panose="020B0604020202090204" pitchFamily="34" charset="0"/>
              </a:rPr>
              <a:t>…</a:t>
            </a:r>
            <a:endParaRPr lang="zh-CN" altLang="en-US" b="1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aphicFrame>
        <p:nvGraphicFramePr>
          <p:cNvPr id="18" name="对象 17">
            <a:hlinkClick r:id="" action="ppaction://ole?verb="/>
          </p:cNvPr>
          <p:cNvGraphicFramePr/>
          <p:nvPr/>
        </p:nvGraphicFramePr>
        <p:xfrm>
          <a:off x="1194095" y="4877730"/>
          <a:ext cx="339090" cy="36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190500" imgH="215900" progId="Equation.KSEE3">
                  <p:embed/>
                </p:oleObj>
              </mc:Choice>
              <mc:Fallback>
                <p:oleObj name="" r:id="rId5" imgW="1905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4095" y="4877730"/>
                        <a:ext cx="339090" cy="360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图片 23" descr="大括号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9065" y="2379980"/>
            <a:ext cx="1067435" cy="2858135"/>
          </a:xfrm>
          <a:prstGeom prst="rect">
            <a:avLst/>
          </a:prstGeom>
        </p:spPr>
      </p:pic>
      <p:cxnSp>
        <p:nvCxnSpPr>
          <p:cNvPr id="25" name="肘形连接符 24"/>
          <p:cNvCxnSpPr>
            <a:endCxn id="28" idx="1"/>
          </p:cNvCxnSpPr>
          <p:nvPr/>
        </p:nvCxnSpPr>
        <p:spPr>
          <a:xfrm>
            <a:off x="2059305" y="3801110"/>
            <a:ext cx="1845310" cy="1720850"/>
          </a:xfrm>
          <a:prstGeom prst="bentConnector3">
            <a:avLst>
              <a:gd name="adj1" fmla="val 50034"/>
            </a:avLst>
          </a:prstGeom>
          <a:ln w="28575" cmpd="sng">
            <a:solidFill>
              <a:schemeClr val="bg1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970530" y="1655445"/>
            <a:ext cx="12065" cy="2161540"/>
          </a:xfrm>
          <a:prstGeom prst="line">
            <a:avLst/>
          </a:prstGeom>
          <a:ln w="28575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29" idx="1"/>
          </p:cNvCxnSpPr>
          <p:nvPr/>
        </p:nvCxnSpPr>
        <p:spPr>
          <a:xfrm flipV="1">
            <a:off x="2961005" y="1640840"/>
            <a:ext cx="943610" cy="5080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prstDash val="solid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3904615" y="5129530"/>
            <a:ext cx="4725670" cy="78486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latin typeface="Times New Roman" panose="02020503050405090304" charset="0"/>
                <a:cs typeface="Times New Roman" panose="02020503050405090304" charset="0"/>
              </a:rPr>
              <a:t>FM</a:t>
            </a:r>
            <a:r>
              <a:rPr lang="zh-CN" altLang="en-US" b="1">
                <a:latin typeface="Times New Roman" panose="02020503050405090304" charset="0"/>
                <a:cs typeface="Times New Roman" panose="02020503050405090304" charset="0"/>
              </a:rPr>
              <a:t>模型</a:t>
            </a:r>
            <a:endParaRPr lang="zh-CN" altLang="en-US" b="1"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904615" y="517525"/>
            <a:ext cx="4725670" cy="224663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flipH="1" flipV="1">
            <a:off x="4733290" y="4105275"/>
            <a:ext cx="3810" cy="981075"/>
          </a:xfrm>
          <a:prstGeom prst="straightConnector1">
            <a:avLst/>
          </a:prstGeom>
          <a:ln w="28575" cmpd="sng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 descr="特征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0410" y="3622040"/>
            <a:ext cx="483235" cy="412115"/>
          </a:xfrm>
          <a:prstGeom prst="rect">
            <a:avLst/>
          </a:prstGeom>
        </p:spPr>
      </p:pic>
      <p:cxnSp>
        <p:nvCxnSpPr>
          <p:cNvPr id="40" name="直接箭头连接符 39"/>
          <p:cNvCxnSpPr/>
          <p:nvPr/>
        </p:nvCxnSpPr>
        <p:spPr>
          <a:xfrm flipV="1">
            <a:off x="4730115" y="2786380"/>
            <a:ext cx="3810" cy="764540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prstDash val="solid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5224780" y="4634230"/>
            <a:ext cx="211963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500" b="1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获得高维特征交互信息</a:t>
            </a:r>
            <a:endParaRPr lang="zh-CN" altLang="en-US" sz="1500" b="1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pic>
        <p:nvPicPr>
          <p:cNvPr id="45" name="图片 44" descr="词向量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7250" y="1572260"/>
            <a:ext cx="621630" cy="621630"/>
          </a:xfrm>
          <a:prstGeom prst="rect">
            <a:avLst/>
          </a:prstGeom>
        </p:spPr>
      </p:pic>
      <p:cxnSp>
        <p:nvCxnSpPr>
          <p:cNvPr id="48" name="直接箭头连接符 47"/>
          <p:cNvCxnSpPr>
            <a:stCxn id="22" idx="2"/>
          </p:cNvCxnSpPr>
          <p:nvPr/>
        </p:nvCxnSpPr>
        <p:spPr>
          <a:xfrm>
            <a:off x="7781925" y="2069465"/>
            <a:ext cx="0" cy="414000"/>
          </a:xfrm>
          <a:prstGeom prst="straightConnector1">
            <a:avLst/>
          </a:prstGeom>
          <a:ln w="28575" cmpd="sng">
            <a:solidFill>
              <a:schemeClr val="accent4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1" idx="2"/>
          </p:cNvCxnSpPr>
          <p:nvPr/>
        </p:nvCxnSpPr>
        <p:spPr>
          <a:xfrm>
            <a:off x="4726940" y="2069465"/>
            <a:ext cx="3810" cy="419735"/>
          </a:xfrm>
          <a:prstGeom prst="straightConnector1">
            <a:avLst/>
          </a:prstGeom>
          <a:ln w="28575" cmpd="sng">
            <a:solidFill>
              <a:schemeClr val="accent4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平行四边形 51"/>
          <p:cNvSpPr/>
          <p:nvPr/>
        </p:nvSpPr>
        <p:spPr>
          <a:xfrm>
            <a:off x="5568950" y="2275205"/>
            <a:ext cx="1302385" cy="413385"/>
          </a:xfrm>
          <a:prstGeom prst="parallelogram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双重</a:t>
            </a:r>
            <a:endParaRPr lang="zh-CN" altLang="en-US" sz="13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3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注意力</a:t>
            </a:r>
            <a:endParaRPr lang="zh-CN" altLang="en-US" sz="13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3" name="直接连接符 52"/>
          <p:cNvCxnSpPr>
            <a:stCxn id="52" idx="5"/>
          </p:cNvCxnSpPr>
          <p:nvPr/>
        </p:nvCxnSpPr>
        <p:spPr>
          <a:xfrm flipH="1" flipV="1">
            <a:off x="4765675" y="2479675"/>
            <a:ext cx="854710" cy="2540"/>
          </a:xfrm>
          <a:prstGeom prst="line">
            <a:avLst/>
          </a:prstGeom>
          <a:ln w="28575" cmpd="sng">
            <a:solidFill>
              <a:schemeClr val="accent4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endCxn id="52" idx="2"/>
          </p:cNvCxnSpPr>
          <p:nvPr/>
        </p:nvCxnSpPr>
        <p:spPr>
          <a:xfrm flipH="1">
            <a:off x="6819900" y="2479675"/>
            <a:ext cx="942975" cy="2540"/>
          </a:xfrm>
          <a:prstGeom prst="line">
            <a:avLst/>
          </a:prstGeom>
          <a:ln w="28575" cmpd="sng">
            <a:solidFill>
              <a:schemeClr val="accent4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196080" y="517525"/>
            <a:ext cx="421492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              </a:t>
            </a:r>
            <a:r>
              <a:rPr lang="zh-CN" altLang="en-US" b="1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</a:rPr>
              <a:t>改进的</a:t>
            </a:r>
            <a:r>
              <a:rPr lang="en-US" altLang="zh-CN" b="1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</a:rPr>
              <a:t>Seq2Seq2</a:t>
            </a:r>
            <a:r>
              <a:rPr lang="zh-CN" altLang="en-US" b="1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</a:rPr>
              <a:t>模型</a:t>
            </a:r>
            <a:endParaRPr lang="zh-CN" altLang="en-US" b="1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 flipV="1">
            <a:off x="8630285" y="1635760"/>
            <a:ext cx="951230" cy="10160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prstDash val="solid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9648190" y="984885"/>
            <a:ext cx="510540" cy="3041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9648190" y="1465580"/>
            <a:ext cx="510540" cy="3041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5" name="对象 64">
            <a:hlinkClick r:id="" action="ppaction://ole?verb="/>
          </p:cNvPr>
          <p:cNvGraphicFramePr/>
          <p:nvPr/>
        </p:nvGraphicFramePr>
        <p:xfrm>
          <a:off x="9687791" y="904417"/>
          <a:ext cx="43307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10" imgW="203200" imgH="304800" progId="Equation.KSEE3">
                  <p:embed/>
                </p:oleObj>
              </mc:Choice>
              <mc:Fallback>
                <p:oleObj name="" r:id="rId10" imgW="203200" imgH="3048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687791" y="904417"/>
                        <a:ext cx="43307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87660" y="1383765"/>
          <a:ext cx="43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" r:id="rId12" imgW="304800" imgH="304800" progId="Equation.KSEE3">
                  <p:embed/>
                </p:oleObj>
              </mc:Choice>
              <mc:Fallback>
                <p:oleObj name="" r:id="rId12" imgW="304800" imgH="304800" progId="Equation.KSEE3">
                  <p:embed/>
                  <p:pic>
                    <p:nvPicPr>
                      <p:cNvPr id="0" name="图片 103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687660" y="1383765"/>
                        <a:ext cx="431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矩形 67"/>
          <p:cNvSpPr/>
          <p:nvPr/>
        </p:nvSpPr>
        <p:spPr>
          <a:xfrm>
            <a:off x="9672320" y="2291080"/>
            <a:ext cx="510540" cy="3041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9" name="对象 6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85133" y="2206725"/>
          <a:ext cx="269875" cy="396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4" imgW="190500" imgH="279400" progId="Equation.KSEE3">
                  <p:embed/>
                </p:oleObj>
              </mc:Choice>
              <mc:Fallback>
                <p:oleObj name="" r:id="rId14" imgW="190500" imgH="279400" progId="Equation.KSEE3">
                  <p:embed/>
                  <p:pic>
                    <p:nvPicPr>
                      <p:cNvPr id="0" name="图片 103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785133" y="2206725"/>
                        <a:ext cx="269875" cy="396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文本框 70"/>
          <p:cNvSpPr txBox="1"/>
          <p:nvPr/>
        </p:nvSpPr>
        <p:spPr>
          <a:xfrm rot="5400000">
            <a:off x="9745345" y="185293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latin typeface="Arial" panose="020B0604020202090204" pitchFamily="34" charset="0"/>
                <a:cs typeface="Arial" panose="020B0604020202090204" pitchFamily="34" charset="0"/>
              </a:rPr>
              <a:t>…</a:t>
            </a:r>
            <a:endParaRPr lang="zh-CN" altLang="en-US" b="1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72" name="直接箭头连接符 71"/>
          <p:cNvCxnSpPr/>
          <p:nvPr/>
        </p:nvCxnSpPr>
        <p:spPr>
          <a:xfrm flipH="1" flipV="1">
            <a:off x="7774305" y="4105275"/>
            <a:ext cx="3175" cy="981075"/>
          </a:xfrm>
          <a:prstGeom prst="straightConnector1">
            <a:avLst/>
          </a:prstGeom>
          <a:ln w="28575" cmpd="sng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图片 72" descr="特征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29195" y="3622040"/>
            <a:ext cx="483235" cy="412115"/>
          </a:xfrm>
          <a:prstGeom prst="rect">
            <a:avLst/>
          </a:prstGeom>
        </p:spPr>
      </p:pic>
      <p:cxnSp>
        <p:nvCxnSpPr>
          <p:cNvPr id="74" name="直接箭头连接符 73"/>
          <p:cNvCxnSpPr/>
          <p:nvPr/>
        </p:nvCxnSpPr>
        <p:spPr>
          <a:xfrm flipH="1" flipV="1">
            <a:off x="7762875" y="2776855"/>
            <a:ext cx="17780" cy="774065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prstDash val="solid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118870" y="3382010"/>
            <a:ext cx="510540" cy="3041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76" name="对象 7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78025" y="3343693"/>
          <a:ext cx="431800" cy="342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" name="" r:id="rId16" imgW="304800" imgH="241300" progId="Equation.KSEE3">
                  <p:embed/>
                </p:oleObj>
              </mc:Choice>
              <mc:Fallback>
                <p:oleObj name="" r:id="rId16" imgW="304800" imgH="241300" progId="Equation.KSEE3">
                  <p:embed/>
                  <p:pic>
                    <p:nvPicPr>
                      <p:cNvPr id="0" name="图片 103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178025" y="3343693"/>
                        <a:ext cx="431800" cy="342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矩形 77"/>
          <p:cNvSpPr/>
          <p:nvPr/>
        </p:nvSpPr>
        <p:spPr>
          <a:xfrm>
            <a:off x="1118235" y="3907155"/>
            <a:ext cx="510540" cy="3041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79" name="对象 7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32635" y="3868838"/>
          <a:ext cx="306070" cy="342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" name="" r:id="rId18" imgW="215900" imgH="241300" progId="Equation.KSEE3">
                  <p:embed/>
                </p:oleObj>
              </mc:Choice>
              <mc:Fallback>
                <p:oleObj name="" r:id="rId18" imgW="215900" imgH="241300" progId="Equation.KSEE3">
                  <p:embed/>
                  <p:pic>
                    <p:nvPicPr>
                      <p:cNvPr id="0" name="图片 103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232635" y="3868838"/>
                        <a:ext cx="306070" cy="342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文本框 80"/>
          <p:cNvSpPr txBox="1"/>
          <p:nvPr/>
        </p:nvSpPr>
        <p:spPr>
          <a:xfrm rot="5400000">
            <a:off x="1211580" y="458914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latin typeface="Arial" panose="020B0604020202090204" pitchFamily="34" charset="0"/>
                <a:cs typeface="Arial" panose="020B0604020202090204" pitchFamily="34" charset="0"/>
              </a:rPr>
              <a:t>…</a:t>
            </a:r>
            <a:endParaRPr lang="zh-CN" altLang="en-US" b="1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821690" y="3790315"/>
            <a:ext cx="1069340" cy="9525"/>
          </a:xfrm>
          <a:prstGeom prst="line">
            <a:avLst/>
          </a:prstGeom>
          <a:ln w="28575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1118870" y="4304665"/>
            <a:ext cx="510540" cy="3041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84" name="对象 8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64373" y="4266348"/>
          <a:ext cx="432435" cy="342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" name="" r:id="rId20" imgW="304800" imgH="241300" progId="Equation.KSEE3">
                  <p:embed/>
                </p:oleObj>
              </mc:Choice>
              <mc:Fallback>
                <p:oleObj name="" r:id="rId20" imgW="304800" imgH="241300" progId="Equation.KSEE3">
                  <p:embed/>
                  <p:pic>
                    <p:nvPicPr>
                      <p:cNvPr id="0" name="图片 103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164373" y="4266348"/>
                        <a:ext cx="432435" cy="342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308215" y="1762760"/>
            <a:ext cx="9391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</a:rPr>
              <a:t>    </a:t>
            </a:r>
            <a:r>
              <a:rPr lang="zh-CN" altLang="en-US" sz="1400">
                <a:solidFill>
                  <a:schemeClr val="bg1"/>
                </a:solidFill>
              </a:rPr>
              <a:t>解码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301490" y="1762760"/>
            <a:ext cx="850265" cy="306705"/>
          </a:xfrm>
          <a:prstGeom prst="roundRect">
            <a:avLst/>
          </a:prstGeom>
          <a:noFill/>
          <a:ln w="28575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52595" y="1762760"/>
            <a:ext cx="9525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</a:rPr>
              <a:t>    </a:t>
            </a:r>
            <a:r>
              <a:rPr lang="zh-CN" altLang="en-US" sz="1400">
                <a:solidFill>
                  <a:schemeClr val="bg1"/>
                </a:solidFill>
              </a:rPr>
              <a:t>编码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357110" y="1762760"/>
            <a:ext cx="849600" cy="306705"/>
          </a:xfrm>
          <a:prstGeom prst="roundRect">
            <a:avLst/>
          </a:prstGeom>
          <a:noFill/>
          <a:ln w="28575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立方体 22"/>
          <p:cNvSpPr/>
          <p:nvPr/>
        </p:nvSpPr>
        <p:spPr>
          <a:xfrm>
            <a:off x="4398645" y="989330"/>
            <a:ext cx="699135" cy="39306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/>
              <a:t>GRU</a:t>
            </a:r>
            <a:endParaRPr lang="en-US" altLang="zh-CN" sz="1400" b="1"/>
          </a:p>
        </p:txBody>
      </p:sp>
      <p:sp>
        <p:nvSpPr>
          <p:cNvPr id="31" name="立方体 30"/>
          <p:cNvSpPr/>
          <p:nvPr/>
        </p:nvSpPr>
        <p:spPr>
          <a:xfrm>
            <a:off x="7442200" y="979170"/>
            <a:ext cx="699135" cy="39306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/>
              <a:t>GRU</a:t>
            </a:r>
            <a:endParaRPr lang="en-US" altLang="zh-CN" sz="1400" b="1"/>
          </a:p>
        </p:txBody>
      </p:sp>
      <p:sp>
        <p:nvSpPr>
          <p:cNvPr id="32" name="右箭头 31"/>
          <p:cNvSpPr/>
          <p:nvPr/>
        </p:nvSpPr>
        <p:spPr>
          <a:xfrm>
            <a:off x="5307965" y="1745615"/>
            <a:ext cx="504000" cy="32400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>
            <a:off x="6716395" y="1722755"/>
            <a:ext cx="504000" cy="32400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燕尾形箭头 36"/>
          <p:cNvSpPr/>
          <p:nvPr/>
        </p:nvSpPr>
        <p:spPr>
          <a:xfrm rot="5400000">
            <a:off x="4586605" y="1450340"/>
            <a:ext cx="297815" cy="229870"/>
          </a:xfrm>
          <a:prstGeom prst="notchedRightArrow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燕尾形箭头 37"/>
          <p:cNvSpPr/>
          <p:nvPr/>
        </p:nvSpPr>
        <p:spPr>
          <a:xfrm rot="5400000">
            <a:off x="7632700" y="1450340"/>
            <a:ext cx="297815" cy="229870"/>
          </a:xfrm>
          <a:prstGeom prst="notchedRightArrow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9" name="图片 49" descr="K作图n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3030" y="989965"/>
            <a:ext cx="7811770" cy="59201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62705" y="920750"/>
            <a:ext cx="214566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K</a:t>
            </a:r>
            <a:r>
              <a:rPr lang="zh-CN" altLang="en-US"/>
              <a:t>值对模型的影响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792085" y="908685"/>
            <a:ext cx="214566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K</a:t>
            </a:r>
            <a:r>
              <a:rPr lang="zh-CN" altLang="en-US"/>
              <a:t>值对模型的影响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890010" y="3863975"/>
            <a:ext cx="214566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K</a:t>
            </a:r>
            <a:r>
              <a:rPr lang="zh-CN" altLang="en-US"/>
              <a:t>值对模型的影响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60030" y="3853180"/>
            <a:ext cx="214566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K</a:t>
            </a:r>
            <a:r>
              <a:rPr lang="zh-CN" altLang="en-US"/>
              <a:t>值对模型的影响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2640965" y="1104265"/>
            <a:ext cx="5040000" cy="828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>
            <a:spLocks noChangeAspect="1"/>
          </p:cNvSpPr>
          <p:nvPr/>
        </p:nvSpPr>
        <p:spPr>
          <a:xfrm>
            <a:off x="2905270" y="1172845"/>
            <a:ext cx="807720" cy="6673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72435" y="1270000"/>
          <a:ext cx="681990" cy="487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625475" imgH="517525" progId="Equation.KSEE3">
                  <p:embed/>
                </p:oleObj>
              </mc:Choice>
              <mc:Fallback>
                <p:oleObj name="" r:id="rId1" imgW="625475" imgH="51752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72435" y="1270000"/>
                        <a:ext cx="681990" cy="487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圆角矩形 21"/>
          <p:cNvSpPr>
            <a:spLocks noChangeAspect="1"/>
          </p:cNvSpPr>
          <p:nvPr/>
        </p:nvSpPr>
        <p:spPr>
          <a:xfrm>
            <a:off x="4776470" y="1184910"/>
            <a:ext cx="806400" cy="6673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12030" y="1290320"/>
          <a:ext cx="7048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557530" imgH="286385" progId="Equation.KSEE3">
                  <p:embed/>
                </p:oleObj>
              </mc:Choice>
              <mc:Fallback>
                <p:oleObj name="" r:id="rId3" imgW="557530" imgH="28638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12030" y="1290320"/>
                        <a:ext cx="704850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圆角矩形 23"/>
          <p:cNvSpPr>
            <a:spLocks noChangeAspect="1"/>
          </p:cNvSpPr>
          <p:nvPr/>
        </p:nvSpPr>
        <p:spPr>
          <a:xfrm>
            <a:off x="6616700" y="1182370"/>
            <a:ext cx="806400" cy="6673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5" name="对象 24">
            <a:hlinkClick r:id="" action="ppaction://ole?verb="/>
          </p:cNvPr>
          <p:cNvGraphicFramePr/>
          <p:nvPr/>
        </p:nvGraphicFramePr>
        <p:xfrm>
          <a:off x="6711315" y="1273175"/>
          <a:ext cx="652780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5" imgW="678815" imgH="517525" progId="Equation.KSEE3">
                  <p:embed/>
                </p:oleObj>
              </mc:Choice>
              <mc:Fallback>
                <p:oleObj name="" r:id="rId5" imgW="678815" imgH="51752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11315" y="1273175"/>
                        <a:ext cx="652780" cy="504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箭头连接符 8"/>
          <p:cNvCxnSpPr>
            <a:cxnSpLocks noChangeAspect="1"/>
            <a:stCxn id="7" idx="3"/>
            <a:endCxn id="22" idx="1"/>
          </p:cNvCxnSpPr>
          <p:nvPr/>
        </p:nvCxnSpPr>
        <p:spPr>
          <a:xfrm>
            <a:off x="3712845" y="1516380"/>
            <a:ext cx="1063625" cy="1206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cxnSpLocks noChangeAspect="1"/>
            <a:stCxn id="22" idx="3"/>
            <a:endCxn id="24" idx="1"/>
          </p:cNvCxnSpPr>
          <p:nvPr/>
        </p:nvCxnSpPr>
        <p:spPr>
          <a:xfrm flipV="1">
            <a:off x="5582920" y="1525905"/>
            <a:ext cx="1033780" cy="2540"/>
          </a:xfrm>
          <a:prstGeom prst="straightConnector1">
            <a:avLst/>
          </a:prstGeom>
          <a:ln w="317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2640965" y="3000375"/>
            <a:ext cx="5040000" cy="828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2904000" y="3089575"/>
            <a:ext cx="807720" cy="6673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3" name="对象 5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23553" y="3164840"/>
          <a:ext cx="5715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" name="" r:id="rId7" imgW="266700" imgH="241300" progId="Equation.KSEE3">
                  <p:embed/>
                </p:oleObj>
              </mc:Choice>
              <mc:Fallback>
                <p:oleObj name="" r:id="rId7" imgW="266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23553" y="3164840"/>
                        <a:ext cx="571500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圆角矩形 54"/>
          <p:cNvSpPr/>
          <p:nvPr/>
        </p:nvSpPr>
        <p:spPr>
          <a:xfrm>
            <a:off x="4781550" y="3067685"/>
            <a:ext cx="806400" cy="6673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6" name="对象 5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76470" y="3148965"/>
          <a:ext cx="74422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9" imgW="355600" imgH="241300" progId="Equation.KSEE3">
                  <p:embed/>
                </p:oleObj>
              </mc:Choice>
              <mc:Fallback>
                <p:oleObj name="" r:id="rId9" imgW="3556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76470" y="3148965"/>
                        <a:ext cx="744220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圆角矩形 57"/>
          <p:cNvSpPr/>
          <p:nvPr/>
        </p:nvSpPr>
        <p:spPr>
          <a:xfrm>
            <a:off x="6616700" y="3089575"/>
            <a:ext cx="806400" cy="6673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9" name="对象 5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26225" y="3164840"/>
          <a:ext cx="74549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" name="" r:id="rId11" imgW="368300" imgH="241300" progId="Equation.KSEE3">
                  <p:embed/>
                </p:oleObj>
              </mc:Choice>
              <mc:Fallback>
                <p:oleObj name="" r:id="rId11" imgW="3683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26225" y="3164840"/>
                        <a:ext cx="745490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4" name="直接箭头连接符 63"/>
          <p:cNvCxnSpPr>
            <a:stCxn id="35" idx="3"/>
            <a:endCxn id="55" idx="1"/>
          </p:cNvCxnSpPr>
          <p:nvPr/>
        </p:nvCxnSpPr>
        <p:spPr>
          <a:xfrm flipV="1">
            <a:off x="3711575" y="3411220"/>
            <a:ext cx="1069975" cy="2159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5" idx="3"/>
            <a:endCxn id="58" idx="1"/>
          </p:cNvCxnSpPr>
          <p:nvPr/>
        </p:nvCxnSpPr>
        <p:spPr>
          <a:xfrm>
            <a:off x="5588000" y="3411220"/>
            <a:ext cx="1028700" cy="21590"/>
          </a:xfrm>
          <a:prstGeom prst="straightConnector1">
            <a:avLst/>
          </a:prstGeom>
          <a:ln w="317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4374515" y="2322195"/>
            <a:ext cx="1629410" cy="4692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相关性评估</a:t>
            </a:r>
            <a:endParaRPr lang="zh-CN" altLang="en-US" b="1"/>
          </a:p>
        </p:txBody>
      </p:sp>
      <p:cxnSp>
        <p:nvCxnSpPr>
          <p:cNvPr id="16" name="直接箭头连接符 15"/>
          <p:cNvCxnSpPr>
            <a:stCxn id="35" idx="0"/>
            <a:endCxn id="11" idx="2"/>
          </p:cNvCxnSpPr>
          <p:nvPr/>
        </p:nvCxnSpPr>
        <p:spPr>
          <a:xfrm flipV="1">
            <a:off x="3307715" y="2800985"/>
            <a:ext cx="1881505" cy="297815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5" idx="0"/>
            <a:endCxn id="11" idx="2"/>
          </p:cNvCxnSpPr>
          <p:nvPr/>
        </p:nvCxnSpPr>
        <p:spPr>
          <a:xfrm flipV="1">
            <a:off x="5184775" y="2800985"/>
            <a:ext cx="4445" cy="276225"/>
          </a:xfrm>
          <a:prstGeom prst="straightConnector1">
            <a:avLst/>
          </a:prstGeom>
          <a:ln w="28575" cmpd="sng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8" idx="0"/>
            <a:endCxn id="11" idx="2"/>
          </p:cNvCxnSpPr>
          <p:nvPr/>
        </p:nvCxnSpPr>
        <p:spPr>
          <a:xfrm flipH="1" flipV="1">
            <a:off x="5189220" y="2800985"/>
            <a:ext cx="1830705" cy="297815"/>
          </a:xfrm>
          <a:prstGeom prst="straightConnector1">
            <a:avLst/>
          </a:prstGeom>
          <a:ln w="28575" cmpd="sng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2644140" y="4975860"/>
            <a:ext cx="5040000" cy="82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角矩形 19"/>
          <p:cNvSpPr>
            <a:spLocks noChangeAspect="1"/>
          </p:cNvSpPr>
          <p:nvPr/>
        </p:nvSpPr>
        <p:spPr>
          <a:xfrm>
            <a:off x="2905200" y="5040000"/>
            <a:ext cx="807720" cy="667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7" name="对象 26">
            <a:hlinkClick r:id="" action="ppaction://ole?verb="/>
          </p:cNvPr>
          <p:cNvGraphicFramePr/>
          <p:nvPr/>
        </p:nvGraphicFramePr>
        <p:xfrm>
          <a:off x="2983548" y="5134928"/>
          <a:ext cx="64800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13" imgW="266700" imgH="241300" progId="Equation.KSEE3">
                  <p:embed/>
                </p:oleObj>
              </mc:Choice>
              <mc:Fallback>
                <p:oleObj name="" r:id="rId13" imgW="266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83548" y="5134928"/>
                        <a:ext cx="648000" cy="46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圆角矩形 28"/>
          <p:cNvSpPr>
            <a:spLocks noChangeAspect="1"/>
          </p:cNvSpPr>
          <p:nvPr/>
        </p:nvSpPr>
        <p:spPr>
          <a:xfrm>
            <a:off x="4776470" y="5040000"/>
            <a:ext cx="806400" cy="667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graphicFrame>
        <p:nvGraphicFramePr>
          <p:cNvPr id="30" name="对象 29">
            <a:hlinkClick r:id="" action="ppaction://ole?verb="/>
          </p:cNvPr>
          <p:cNvGraphicFramePr/>
          <p:nvPr/>
        </p:nvGraphicFramePr>
        <p:xfrm>
          <a:off x="4840288" y="5134928"/>
          <a:ext cx="64800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15" imgW="355600" imgH="241300" progId="Equation.KSEE3">
                  <p:embed/>
                </p:oleObj>
              </mc:Choice>
              <mc:Fallback>
                <p:oleObj name="" r:id="rId15" imgW="3556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840288" y="5134928"/>
                        <a:ext cx="648000" cy="46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圆角矩形 32"/>
          <p:cNvSpPr>
            <a:spLocks noChangeAspect="1"/>
          </p:cNvSpPr>
          <p:nvPr/>
        </p:nvSpPr>
        <p:spPr>
          <a:xfrm>
            <a:off x="6616800" y="5040000"/>
            <a:ext cx="806400" cy="667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graphicFrame>
        <p:nvGraphicFramePr>
          <p:cNvPr id="34" name="对象 33">
            <a:hlinkClick r:id="" action="ppaction://ole?verb="/>
          </p:cNvPr>
          <p:cNvGraphicFramePr/>
          <p:nvPr/>
        </p:nvGraphicFramePr>
        <p:xfrm>
          <a:off x="6695758" y="5134928"/>
          <a:ext cx="64800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17" imgW="368300" imgH="241300" progId="Equation.KSEE3">
                  <p:embed/>
                </p:oleObj>
              </mc:Choice>
              <mc:Fallback>
                <p:oleObj name="" r:id="rId17" imgW="3683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695758" y="5134928"/>
                        <a:ext cx="648000" cy="46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圆角矩形 38"/>
          <p:cNvSpPr/>
          <p:nvPr/>
        </p:nvSpPr>
        <p:spPr>
          <a:xfrm>
            <a:off x="4374515" y="4062730"/>
            <a:ext cx="1629410" cy="4692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相关性评估</a:t>
            </a:r>
            <a:endParaRPr lang="zh-CN" altLang="en-US" b="1"/>
          </a:p>
        </p:txBody>
      </p:sp>
      <p:cxnSp>
        <p:nvCxnSpPr>
          <p:cNvPr id="40" name="直接箭头连接符 39"/>
          <p:cNvCxnSpPr>
            <a:endCxn id="39" idx="0"/>
          </p:cNvCxnSpPr>
          <p:nvPr/>
        </p:nvCxnSpPr>
        <p:spPr>
          <a:xfrm>
            <a:off x="3308985" y="3771265"/>
            <a:ext cx="1880235" cy="300990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39" idx="0"/>
          </p:cNvCxnSpPr>
          <p:nvPr/>
        </p:nvCxnSpPr>
        <p:spPr>
          <a:xfrm flipH="1">
            <a:off x="5189220" y="3780790"/>
            <a:ext cx="1830705" cy="291465"/>
          </a:xfrm>
          <a:prstGeom prst="straightConnector1">
            <a:avLst/>
          </a:prstGeom>
          <a:ln w="28575" cmpd="sng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39" idx="0"/>
          </p:cNvCxnSpPr>
          <p:nvPr/>
        </p:nvCxnSpPr>
        <p:spPr>
          <a:xfrm>
            <a:off x="5179695" y="3783330"/>
            <a:ext cx="9525" cy="288925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图片 45" descr="大括号"/>
          <p:cNvPicPr>
            <a:picLocks noChangeAspect="1"/>
          </p:cNvPicPr>
          <p:nvPr/>
        </p:nvPicPr>
        <p:blipFill>
          <a:blip r:embed="rId19"/>
          <a:srcRect l="31700" r="28700"/>
          <a:stretch>
            <a:fillRect/>
          </a:stretch>
        </p:blipFill>
        <p:spPr>
          <a:xfrm rot="16200000">
            <a:off x="4798060" y="2750820"/>
            <a:ext cx="754380" cy="3907790"/>
          </a:xfrm>
          <a:prstGeom prst="rect">
            <a:avLst/>
          </a:prstGeom>
        </p:spPr>
      </p:pic>
      <p:pic>
        <p:nvPicPr>
          <p:cNvPr id="47" name="图片 46" descr="大括号"/>
          <p:cNvPicPr>
            <a:picLocks noChangeAspect="1"/>
          </p:cNvPicPr>
          <p:nvPr/>
        </p:nvPicPr>
        <p:blipFill>
          <a:blip r:embed="rId19"/>
          <a:srcRect l="31700" r="28700"/>
          <a:stretch>
            <a:fillRect/>
          </a:stretch>
        </p:blipFill>
        <p:spPr>
          <a:xfrm rot="5400000">
            <a:off x="4802505" y="208915"/>
            <a:ext cx="754380" cy="3907790"/>
          </a:xfrm>
          <a:prstGeom prst="rect">
            <a:avLst/>
          </a:prstGeom>
        </p:spPr>
      </p:pic>
      <p:cxnSp>
        <p:nvCxnSpPr>
          <p:cNvPr id="48" name="直接箭头连接符 47"/>
          <p:cNvCxnSpPr>
            <a:stCxn id="11" idx="1"/>
            <a:endCxn id="79" idx="3"/>
          </p:cNvCxnSpPr>
          <p:nvPr/>
        </p:nvCxnSpPr>
        <p:spPr>
          <a:xfrm flipH="1" flipV="1">
            <a:off x="3856990" y="2547620"/>
            <a:ext cx="493200" cy="9525"/>
          </a:xfrm>
          <a:prstGeom prst="straightConnector1">
            <a:avLst/>
          </a:prstGeom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2644775" y="6087745"/>
            <a:ext cx="5036185" cy="4311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2874645" y="6130290"/>
            <a:ext cx="453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sym typeface="+mn-ea"/>
              </a:rPr>
              <a:t>加权求和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 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644775" y="370840"/>
            <a:ext cx="5036185" cy="4311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2874645" y="413385"/>
            <a:ext cx="453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sym typeface="+mn-ea"/>
              </a:rPr>
              <a:t>加权求和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63" name="圆角右箭头 62"/>
          <p:cNvSpPr/>
          <p:nvPr/>
        </p:nvSpPr>
        <p:spPr>
          <a:xfrm>
            <a:off x="1868170" y="483870"/>
            <a:ext cx="622935" cy="1772285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圆角右箭头 66"/>
          <p:cNvSpPr/>
          <p:nvPr/>
        </p:nvSpPr>
        <p:spPr>
          <a:xfrm rot="10800000" flipH="1">
            <a:off x="1868170" y="4603115"/>
            <a:ext cx="622935" cy="1831975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 flipH="1">
            <a:off x="3314065" y="5728970"/>
            <a:ext cx="1270" cy="358775"/>
          </a:xfrm>
          <a:prstGeom prst="straightConnector1">
            <a:avLst/>
          </a:prstGeom>
          <a:ln w="28575" cmpd="sng">
            <a:solidFill>
              <a:schemeClr val="bg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>
            <a:off x="5175250" y="5731510"/>
            <a:ext cx="5715" cy="360000"/>
          </a:xfrm>
          <a:prstGeom prst="straightConnector1">
            <a:avLst/>
          </a:prstGeom>
          <a:ln w="28575" cmpd="sng">
            <a:solidFill>
              <a:schemeClr val="bg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7034530" y="5721985"/>
            <a:ext cx="0" cy="360000"/>
          </a:xfrm>
          <a:prstGeom prst="straightConnector1">
            <a:avLst/>
          </a:prstGeom>
          <a:ln w="28575" cmpd="sng">
            <a:solidFill>
              <a:schemeClr val="bg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3305810" y="802005"/>
            <a:ext cx="0" cy="360000"/>
          </a:xfrm>
          <a:prstGeom prst="straightConnector1">
            <a:avLst/>
          </a:prstGeom>
          <a:ln w="28575" cmpd="sng">
            <a:solidFill>
              <a:schemeClr val="bg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H="1" flipV="1">
            <a:off x="5195570" y="802005"/>
            <a:ext cx="8255" cy="360000"/>
          </a:xfrm>
          <a:prstGeom prst="straightConnector1">
            <a:avLst/>
          </a:prstGeom>
          <a:ln w="28575" cmpd="sng">
            <a:solidFill>
              <a:schemeClr val="bg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7034530" y="795020"/>
            <a:ext cx="3175" cy="360000"/>
          </a:xfrm>
          <a:prstGeom prst="straightConnector1">
            <a:avLst/>
          </a:prstGeom>
          <a:ln w="28575" cmpd="sng">
            <a:solidFill>
              <a:schemeClr val="bg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圆柱形 91"/>
          <p:cNvSpPr/>
          <p:nvPr/>
        </p:nvSpPr>
        <p:spPr>
          <a:xfrm>
            <a:off x="8713470" y="6026005"/>
            <a:ext cx="468000" cy="504000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>
              <a:sym typeface="+mn-ea"/>
            </a:endParaRPr>
          </a:p>
        </p:txBody>
      </p:sp>
      <p:graphicFrame>
        <p:nvGraphicFramePr>
          <p:cNvPr id="103" name="对象 10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07438" y="6130290"/>
          <a:ext cx="457200" cy="321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" name="" r:id="rId20" imgW="342900" imgH="241300" progId="Equation.KSEE3">
                  <p:embed/>
                </p:oleObj>
              </mc:Choice>
              <mc:Fallback>
                <p:oleObj name="" r:id="rId20" imgW="3429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707438" y="6130290"/>
                        <a:ext cx="457200" cy="321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圆柱形 75"/>
          <p:cNvSpPr/>
          <p:nvPr/>
        </p:nvSpPr>
        <p:spPr>
          <a:xfrm>
            <a:off x="8712000" y="325080"/>
            <a:ext cx="468000" cy="504000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graphicFrame>
        <p:nvGraphicFramePr>
          <p:cNvPr id="77" name="对象 7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24586" y="412618"/>
          <a:ext cx="468630" cy="342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2" imgW="330200" imgH="241300" progId="Equation.KSEE3">
                  <p:embed/>
                </p:oleObj>
              </mc:Choice>
              <mc:Fallback>
                <p:oleObj name="" r:id="rId22" imgW="3302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724586" y="412618"/>
                        <a:ext cx="468630" cy="342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矩形 78"/>
          <p:cNvSpPr/>
          <p:nvPr/>
        </p:nvSpPr>
        <p:spPr>
          <a:xfrm>
            <a:off x="2875280" y="2331720"/>
            <a:ext cx="981710" cy="4311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80" name="文本框 79"/>
          <p:cNvSpPr txBox="1"/>
          <p:nvPr/>
        </p:nvSpPr>
        <p:spPr>
          <a:xfrm>
            <a:off x="2875280" y="2373630"/>
            <a:ext cx="10248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chemeClr val="bg1"/>
                </a:solidFill>
              </a:rPr>
              <a:t>softmax</a:t>
            </a:r>
            <a:endParaRPr lang="en-US" altLang="zh-CN" sz="1600" b="1">
              <a:solidFill>
                <a:schemeClr val="bg1"/>
              </a:solidFill>
            </a:endParaRPr>
          </a:p>
        </p:txBody>
      </p:sp>
      <p:sp>
        <p:nvSpPr>
          <p:cNvPr id="81" name="左箭头 80"/>
          <p:cNvSpPr/>
          <p:nvPr/>
        </p:nvSpPr>
        <p:spPr>
          <a:xfrm>
            <a:off x="2462530" y="2447290"/>
            <a:ext cx="354330" cy="201295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1514475" y="2345690"/>
            <a:ext cx="890905" cy="45466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83" name="文本框 82"/>
          <p:cNvSpPr txBox="1"/>
          <p:nvPr/>
        </p:nvSpPr>
        <p:spPr>
          <a:xfrm>
            <a:off x="1551940" y="2382520"/>
            <a:ext cx="829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 </a:t>
            </a:r>
            <a:r>
              <a:rPr lang="zh-CN" altLang="en-US" b="1">
                <a:solidFill>
                  <a:schemeClr val="bg1"/>
                </a:solidFill>
              </a:rPr>
              <a:t>得分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880995" y="4050665"/>
            <a:ext cx="981710" cy="4311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90" name="文本框 89"/>
          <p:cNvSpPr txBox="1"/>
          <p:nvPr/>
        </p:nvSpPr>
        <p:spPr>
          <a:xfrm>
            <a:off x="2880995" y="4104640"/>
            <a:ext cx="10248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chemeClr val="bg1"/>
                </a:solidFill>
              </a:rPr>
              <a:t>softmax</a:t>
            </a:r>
            <a:endParaRPr lang="en-US" altLang="zh-CN" sz="1600" b="1">
              <a:solidFill>
                <a:schemeClr val="bg1"/>
              </a:solidFill>
            </a:endParaRPr>
          </a:p>
        </p:txBody>
      </p:sp>
      <p:sp>
        <p:nvSpPr>
          <p:cNvPr id="91" name="左箭头 90"/>
          <p:cNvSpPr/>
          <p:nvPr/>
        </p:nvSpPr>
        <p:spPr>
          <a:xfrm>
            <a:off x="2462530" y="4172585"/>
            <a:ext cx="354330" cy="201295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1477010" y="4052570"/>
            <a:ext cx="890905" cy="45466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94" name="文本框 93"/>
          <p:cNvSpPr txBox="1"/>
          <p:nvPr/>
        </p:nvSpPr>
        <p:spPr>
          <a:xfrm>
            <a:off x="1514475" y="4089400"/>
            <a:ext cx="829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 </a:t>
            </a:r>
            <a:r>
              <a:rPr lang="zh-CN" altLang="en-US" b="1">
                <a:solidFill>
                  <a:schemeClr val="bg1"/>
                </a:solidFill>
              </a:rPr>
              <a:t>得分</a:t>
            </a:r>
            <a:endParaRPr lang="zh-CN" altLang="en-US" b="1">
              <a:solidFill>
                <a:schemeClr val="bg1"/>
              </a:solidFill>
            </a:endParaRPr>
          </a:p>
        </p:txBody>
      </p:sp>
      <p:cxnSp>
        <p:nvCxnSpPr>
          <p:cNvPr id="95" name="直接箭头连接符 94"/>
          <p:cNvCxnSpPr/>
          <p:nvPr/>
        </p:nvCxnSpPr>
        <p:spPr>
          <a:xfrm flipH="1">
            <a:off x="3862070" y="4297680"/>
            <a:ext cx="493395" cy="3175"/>
          </a:xfrm>
          <a:prstGeom prst="straightConnector1">
            <a:avLst/>
          </a:prstGeom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右箭头 96"/>
          <p:cNvSpPr/>
          <p:nvPr/>
        </p:nvSpPr>
        <p:spPr>
          <a:xfrm>
            <a:off x="7832090" y="437515"/>
            <a:ext cx="699135" cy="2984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8" name="右箭头 97"/>
          <p:cNvSpPr/>
          <p:nvPr/>
        </p:nvSpPr>
        <p:spPr>
          <a:xfrm>
            <a:off x="7832090" y="6153150"/>
            <a:ext cx="699135" cy="2984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5042535" y="2216785"/>
            <a:ext cx="1521460" cy="86804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GRU</a:t>
            </a:r>
            <a:endParaRPr lang="en-US" altLang="zh-CN" sz="2000" b="1"/>
          </a:p>
        </p:txBody>
      </p:sp>
      <p:sp>
        <p:nvSpPr>
          <p:cNvPr id="9" name="圆角矩形 8"/>
          <p:cNvSpPr/>
          <p:nvPr/>
        </p:nvSpPr>
        <p:spPr>
          <a:xfrm>
            <a:off x="5281295" y="3736975"/>
            <a:ext cx="1044000" cy="684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3254375" y="2309495"/>
            <a:ext cx="1044000" cy="684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5283835" y="845820"/>
            <a:ext cx="1044000" cy="684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7312660" y="2309495"/>
            <a:ext cx="1044000" cy="684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6000" y="3825878"/>
          <a:ext cx="338455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65100" imgH="228600" progId="Equation.KSEE3">
                  <p:embed/>
                </p:oleObj>
              </mc:Choice>
              <mc:Fallback>
                <p:oleObj name="" r:id="rId1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6000" y="3825878"/>
                        <a:ext cx="338455" cy="467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6000" y="966473"/>
          <a:ext cx="338455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65100" imgH="228600" progId="Equation.KSEE3">
                  <p:embed/>
                </p:oleObj>
              </mc:Choice>
              <mc:Fallback>
                <p:oleObj name="" r:id="rId3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6000" y="966473"/>
                        <a:ext cx="338455" cy="467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02400" y="2412368"/>
          <a:ext cx="546735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5" imgW="266700" imgH="228600" progId="Equation.KSEE3">
                  <p:embed/>
                </p:oleObj>
              </mc:Choice>
              <mc:Fallback>
                <p:oleObj name="" r:id="rId5" imgW="2667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2400" y="2412368"/>
                        <a:ext cx="546735" cy="467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94035" y="2431418"/>
          <a:ext cx="338455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7" imgW="165100" imgH="228600" progId="Equation.KSEE3">
                  <p:embed/>
                </p:oleObj>
              </mc:Choice>
              <mc:Fallback>
                <p:oleObj name="" r:id="rId7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94035" y="2431418"/>
                        <a:ext cx="338455" cy="467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右箭头 18"/>
          <p:cNvSpPr/>
          <p:nvPr/>
        </p:nvSpPr>
        <p:spPr>
          <a:xfrm>
            <a:off x="4336415" y="2526665"/>
            <a:ext cx="632460" cy="27813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6632575" y="2526030"/>
            <a:ext cx="632460" cy="27813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1" name="右箭头 20"/>
          <p:cNvSpPr/>
          <p:nvPr/>
        </p:nvSpPr>
        <p:spPr>
          <a:xfrm rot="16200000">
            <a:off x="5522595" y="3256915"/>
            <a:ext cx="566420" cy="27813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2" name="右箭头 21"/>
          <p:cNvSpPr/>
          <p:nvPr/>
        </p:nvSpPr>
        <p:spPr>
          <a:xfrm rot="16200000">
            <a:off x="5509895" y="1734185"/>
            <a:ext cx="593090" cy="27813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9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屏幕截图 2020-11-24 1420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3350" y="1406525"/>
            <a:ext cx="4829810" cy="4781550"/>
          </a:xfrm>
          <a:prstGeom prst="rect">
            <a:avLst/>
          </a:prstGeom>
        </p:spPr>
      </p:pic>
      <p:pic>
        <p:nvPicPr>
          <p:cNvPr id="5" name="图片 4" descr="屏幕截图 2020-11-24 1420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0" y="723265"/>
            <a:ext cx="4840605" cy="43262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TEMPLATE_THUMBS_INDEX" val="1、2、3、6、9、11、12、13、14、15、16"/>
  <p:tag name="KSO_WM_SLIDE_ID" val="custom20187308_1"/>
  <p:tag name="KSO_WM_TEMPLATE_SUBCATEGORY" val="19"/>
  <p:tag name="KSO_WM_TEMPLATE_MASTER_TYPE" val="0"/>
  <p:tag name="KSO_WM_TEMPLATE_COLOR_TYPE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WPS 演示</Application>
  <PresentationFormat>宽屏</PresentationFormat>
  <Paragraphs>79</Paragraphs>
  <Slides>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60</vt:i4>
      </vt:variant>
      <vt:variant>
        <vt:lpstr>幻灯片标题</vt:lpstr>
      </vt:variant>
      <vt:variant>
        <vt:i4>9</vt:i4>
      </vt:variant>
    </vt:vector>
  </HeadingPairs>
  <TitlesOfParts>
    <vt:vector size="80" baseType="lpstr">
      <vt:lpstr>Arial</vt:lpstr>
      <vt:lpstr>方正书宋_GBK</vt:lpstr>
      <vt:lpstr>Wingdings</vt:lpstr>
      <vt:lpstr>微软雅黑</vt:lpstr>
      <vt:lpstr>汉仪旗黑</vt:lpstr>
      <vt:lpstr>Times New Roman</vt:lpstr>
      <vt:lpstr>宋体</vt:lpstr>
      <vt:lpstr>Arial Unicode MS</vt:lpstr>
      <vt:lpstr>汉仪书宋二KW</vt:lpstr>
      <vt:lpstr>微软雅黑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wangkun</cp:lastModifiedBy>
  <cp:revision>34</cp:revision>
  <dcterms:created xsi:type="dcterms:W3CDTF">2020-12-29T03:12:50Z</dcterms:created>
  <dcterms:modified xsi:type="dcterms:W3CDTF">2020-12-29T03:12:50Z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2052-3.1.1.4956</vt:lpwstr>
  </property>
</Properties>
</file>