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数据展示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1559560"/>
            <a:ext cx="4874895" cy="3314065"/>
          </a:xfrm>
          <a:prstGeom prst="rect">
            <a:avLst/>
          </a:prstGeom>
        </p:spPr>
      </p:pic>
      <p:pic>
        <p:nvPicPr>
          <p:cNvPr id="9" name="图片 8" descr="数据展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15" y="1548130"/>
            <a:ext cx="4759325" cy="3345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Adam</cp:lastModifiedBy>
  <cp:revision>25</cp:revision>
  <dcterms:created xsi:type="dcterms:W3CDTF">2019-06-19T02:08:00Z</dcterms:created>
  <dcterms:modified xsi:type="dcterms:W3CDTF">2020-12-17T12:00:34Z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