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Roboto Thin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Playfair Display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PlayfairDisplay-bold.fntdata"/><Relationship Id="rId21" Type="http://schemas.openxmlformats.org/officeDocument/2006/relationships/slide" Target="slides/slide15.xml"/><Relationship Id="rId43" Type="http://schemas.openxmlformats.org/officeDocument/2006/relationships/font" Target="fonts/PlayfairDisplay-regular.fntdata"/><Relationship Id="rId24" Type="http://schemas.openxmlformats.org/officeDocument/2006/relationships/slide" Target="slides/slide18.xml"/><Relationship Id="rId46" Type="http://schemas.openxmlformats.org/officeDocument/2006/relationships/font" Target="fonts/PlayfairDisplay-boldItalic.fntdata"/><Relationship Id="rId23" Type="http://schemas.openxmlformats.org/officeDocument/2006/relationships/slide" Target="slides/slide17.xml"/><Relationship Id="rId45" Type="http://schemas.openxmlformats.org/officeDocument/2006/relationships/font" Target="fonts/PlayfairDisplay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Thin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Thin-italic.fntdata"/><Relationship Id="rId14" Type="http://schemas.openxmlformats.org/officeDocument/2006/relationships/slide" Target="slides/slide8.xml"/><Relationship Id="rId36" Type="http://schemas.openxmlformats.org/officeDocument/2006/relationships/font" Target="fonts/RobotoThin-bold.fntdata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Thin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83a109f5_0_5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83a109f5_0_5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583a109f5_0_5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83a109f5_0_5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83a109f5_0_5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583a109f5_0_5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bc30e132_6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bc30e132_6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0bc30e132_6_6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13475a71_3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13475a71_3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5813475a71_3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8740046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8740046d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558740046d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13475a71_2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13475a71_2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813475a71_2_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13475a71_2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13475a71_2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813475a71_2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813475a71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813475a71_2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813475a71_2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13475a71_2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13475a71_2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5813475a71_2_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fe3705f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fe3705f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09fe3705f_0_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50bc30e132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50bc30e13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50bc30e132_3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83a109f5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83a109f5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583a109f5_0_1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83a109f5_0_4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83a109f5_0_4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5583a109f5_0_4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83a109f5_0_4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83a109f5_0_4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5583a109f5_0_4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13475a71_3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13475a71_3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813475a71_3_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583a109f5_0_5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583a109f5_0_5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583a109f5_0_56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83a109f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83a109f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5583a109f5_0_1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58740046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58740046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558740046d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09fe3705f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09fe3705f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09fe3705f_0_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011fd133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011fd133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5011fd1335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813475a71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813475a71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5813475a71_3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583a109f5_0_4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583a109f5_0_4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5583a109f5_0_47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583a109f5_0_4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583a109f5_0_4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5583a109f5_0_48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83a109f5_0_4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83a109f5_0_4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5583a109f5_0_49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83a109f5_0_4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83a109f5_0_4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5583a109f5_0_49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83a109f5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83a109f5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5583a109f5_0_50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83a109f5_0_5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83a109f5_0_5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583a109f5_0_50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-42862"/>
            <a:ext cx="9144000" cy="347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09600" y="1524000"/>
            <a:ext cx="792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/>
        </p:nvSpPr>
        <p:spPr>
          <a:xfrm>
            <a:off x="1175450" y="4190700"/>
            <a:ext cx="70809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eliz Kaleli |  Vikash Sahu |   Paritosh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Shirodkar |   Asutosh Patra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110225" y="1800225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Deduplicating Cloud Functions - Sprint 5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723900"/>
            <a:ext cx="893445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638175" y="12144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771525"/>
            <a:ext cx="8848725" cy="5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561975" y="11382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776288"/>
            <a:ext cx="8601075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790575" y="12906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534775" y="629975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has changed from the Sprint - 4</a:t>
            </a:r>
            <a:endParaRPr b="1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203700" y="1315775"/>
            <a:ext cx="8840700" cy="511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highlight>
                  <a:schemeClr val="lt1"/>
                </a:highlight>
              </a:rPr>
              <a:t>Then,</a:t>
            </a:r>
            <a:endParaRPr sz="1600"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highlight>
                  <a:schemeClr val="lt1"/>
                </a:highlight>
              </a:rPr>
              <a:t>Support for </a:t>
            </a:r>
            <a:r>
              <a:rPr b="1" lang="en-US" sz="1600">
                <a:highlight>
                  <a:schemeClr val="lt1"/>
                </a:highlight>
              </a:rPr>
              <a:t>Single User - Multi Use Cases</a:t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chemeClr val="lt1"/>
                </a:highlight>
              </a:rPr>
              <a:t>sanity --i  &lt;input_bucket&gt; --o &lt;output_bucket&gt;  --f   &lt;function_name&gt;</a:t>
            </a:r>
            <a:endParaRPr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highlight>
                  <a:schemeClr val="lt1"/>
                </a:highlight>
              </a:rPr>
              <a:t>Now,</a:t>
            </a:r>
            <a:endParaRPr sz="1600"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highlight>
                  <a:schemeClr val="lt1"/>
                </a:highlight>
              </a:rPr>
              <a:t>Support for </a:t>
            </a:r>
            <a:r>
              <a:rPr b="1" lang="en-US" sz="1600">
                <a:highlight>
                  <a:schemeClr val="lt1"/>
                </a:highlight>
              </a:rPr>
              <a:t>Multi User - Multi Use Cases</a:t>
            </a:r>
            <a:endParaRPr b="1" sz="1600"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  </a:t>
            </a:r>
            <a:r>
              <a:rPr b="1" lang="en-US" sz="1600">
                <a:highlight>
                  <a:schemeClr val="lt1"/>
                </a:highlight>
              </a:rPr>
              <a:t> </a:t>
            </a:r>
            <a:r>
              <a:rPr lang="en-US" sz="1600">
                <a:highlight>
                  <a:schemeClr val="lt1"/>
                </a:highlight>
              </a:rPr>
              <a:t>sanity --i  &lt;input_bucket&gt; --o &lt;output_bucket&gt;  --f   &lt;function_name&gt; --u &lt;user_name&gt;</a:t>
            </a:r>
            <a:endParaRPr sz="1600">
              <a:highlight>
                <a:schemeClr val="lt1"/>
              </a:highlight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  </a:t>
            </a:r>
            <a:endParaRPr b="1" sz="1600">
              <a:highlight>
                <a:schemeClr val="lt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New Schema for </a:t>
            </a:r>
            <a:r>
              <a:rPr b="1" lang="en-US"/>
              <a:t>CouchDB</a:t>
            </a:r>
            <a:endParaRPr b="1"/>
          </a:p>
        </p:txBody>
      </p:sp>
      <p:sp>
        <p:nvSpPr>
          <p:cNvPr id="132" name="Google Shape;132;p18"/>
          <p:cNvSpPr txBox="1"/>
          <p:nvPr/>
        </p:nvSpPr>
        <p:spPr>
          <a:xfrm>
            <a:off x="609600" y="1376350"/>
            <a:ext cx="81867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 DBs: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Mappings</a:t>
            </a:r>
            <a:r>
              <a:rPr lang="en-US" sz="2000"/>
              <a:t>: Username and document id mappings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Users</a:t>
            </a:r>
            <a:r>
              <a:rPr lang="en-US" sz="2000"/>
              <a:t>: User documents</a:t>
            </a:r>
            <a:endParaRPr sz="2000"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42150"/>
            <a:ext cx="8839201" cy="151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Mappings DB</a:t>
            </a:r>
            <a:endParaRPr b="1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88" y="1700225"/>
            <a:ext cx="8120025" cy="36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Users DB</a:t>
            </a:r>
            <a:endParaRPr b="1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00" y="1531950"/>
            <a:ext cx="8200600" cy="327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0"/>
          <p:cNvCxnSpPr/>
          <p:nvPr/>
        </p:nvCxnSpPr>
        <p:spPr>
          <a:xfrm flipH="1">
            <a:off x="2543300" y="3829050"/>
            <a:ext cx="2500200" cy="12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1328750" y="5186400"/>
            <a:ext cx="162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Doc of Jane Doe</a:t>
            </a:r>
            <a:endParaRPr b="1"/>
          </a:p>
        </p:txBody>
      </p:sp>
      <p:cxnSp>
        <p:nvCxnSpPr>
          <p:cNvPr id="151" name="Google Shape;151;p20"/>
          <p:cNvCxnSpPr/>
          <p:nvPr/>
        </p:nvCxnSpPr>
        <p:spPr>
          <a:xfrm flipH="1">
            <a:off x="4614800" y="4400550"/>
            <a:ext cx="543000" cy="6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3914800" y="5186400"/>
            <a:ext cx="16287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Doc of John Doe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 of Jane Doe 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3" y="1695425"/>
            <a:ext cx="633412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 of John Doe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00" y="1676425"/>
            <a:ext cx="6300774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3600"/>
              <a:t>A Quick Recap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34775" y="782375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Purpose</a:t>
            </a:r>
            <a:endParaRPr b="1"/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34775" y="2077775"/>
            <a:ext cx="8368200" cy="511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4292E"/>
                </a:solidFill>
                <a:highlight>
                  <a:srgbClr val="FFFFFF"/>
                </a:highlight>
              </a:rPr>
              <a:t>The purpose of this project is to design and implement a </a:t>
            </a:r>
            <a:r>
              <a:rPr lang="en-US" sz="2000">
                <a:solidFill>
                  <a:srgbClr val="24292E"/>
                </a:solidFill>
                <a:highlight>
                  <a:srgbClr val="FFFFFF"/>
                </a:highlight>
              </a:rPr>
              <a:t>deduplication</a:t>
            </a:r>
            <a:r>
              <a:rPr lang="en-US" sz="2000">
                <a:solidFill>
                  <a:srgbClr val="24292E"/>
                </a:solidFill>
                <a:highlight>
                  <a:srgbClr val="FFFFFF"/>
                </a:highlight>
              </a:rPr>
              <a:t> framework for serverless platform in order to improve overall throughput of the platform.</a:t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7414050" y="423457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156501" y="3099000"/>
            <a:ext cx="2558700" cy="6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US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4000">
              <a:solidFill>
                <a:srgbClr val="1D7E7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5546275" y="932825"/>
            <a:ext cx="1482900" cy="17679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Function</a:t>
            </a:r>
            <a:endParaRPr b="1" sz="2400"/>
          </a:p>
        </p:txBody>
      </p:sp>
      <p:cxnSp>
        <p:nvCxnSpPr>
          <p:cNvPr id="181" name="Google Shape;181;p24"/>
          <p:cNvCxnSpPr>
            <a:stCxn id="179" idx="3"/>
            <a:endCxn id="180" idx="1"/>
          </p:cNvCxnSpPr>
          <p:nvPr/>
        </p:nvCxnSpPr>
        <p:spPr>
          <a:xfrm flipH="1" rot="10800000">
            <a:off x="2715201" y="1816800"/>
            <a:ext cx="2831100" cy="1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4"/>
          <p:cNvSpPr txBox="1"/>
          <p:nvPr/>
        </p:nvSpPr>
        <p:spPr>
          <a:xfrm>
            <a:off x="3336325" y="2259275"/>
            <a:ext cx="1311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Create</a:t>
            </a:r>
            <a:endParaRPr sz="1700"/>
          </a:p>
        </p:txBody>
      </p:sp>
      <p:sp>
        <p:nvSpPr>
          <p:cNvPr id="183" name="Google Shape;183;p24"/>
          <p:cNvSpPr/>
          <p:nvPr/>
        </p:nvSpPr>
        <p:spPr>
          <a:xfrm>
            <a:off x="5403700" y="4140825"/>
            <a:ext cx="2794500" cy="2024568"/>
          </a:xfrm>
          <a:prstGeom prst="cloud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OpenWhisk</a:t>
            </a:r>
            <a:endParaRPr b="1" sz="2000"/>
          </a:p>
        </p:txBody>
      </p:sp>
      <p:cxnSp>
        <p:nvCxnSpPr>
          <p:cNvPr id="184" name="Google Shape;184;p24"/>
          <p:cNvCxnSpPr>
            <a:stCxn id="179" idx="3"/>
            <a:endCxn id="183" idx="2"/>
          </p:cNvCxnSpPr>
          <p:nvPr/>
        </p:nvCxnSpPr>
        <p:spPr>
          <a:xfrm>
            <a:off x="2715201" y="3446400"/>
            <a:ext cx="2697300" cy="17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4"/>
          <p:cNvSpPr txBox="1"/>
          <p:nvPr/>
        </p:nvSpPr>
        <p:spPr>
          <a:xfrm>
            <a:off x="3336325" y="4316675"/>
            <a:ext cx="1311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Deploy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1902025" y="898875"/>
            <a:ext cx="6189900" cy="165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</a:rPr>
              <a:t>sanity --i input --o output --f function --u user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3371150" y="3420000"/>
            <a:ext cx="24987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rPr>
              <a:t> Sanity</a:t>
            </a:r>
            <a:endParaRPr sz="3600">
              <a:solidFill>
                <a:srgbClr val="1D7E7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825225" y="2632225"/>
            <a:ext cx="1437050" cy="1949250"/>
          </a:xfrm>
          <a:prstGeom prst="flowChartMagneticDisk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</a:t>
            </a:r>
            <a:r>
              <a:rPr b="1" lang="en-US" sz="2400"/>
              <a:t>Input</a:t>
            </a:r>
            <a:endParaRPr b="1" sz="2400"/>
          </a:p>
        </p:txBody>
      </p:sp>
      <p:sp>
        <p:nvSpPr>
          <p:cNvPr id="194" name="Google Shape;194;p25"/>
          <p:cNvSpPr/>
          <p:nvPr/>
        </p:nvSpPr>
        <p:spPr>
          <a:xfrm>
            <a:off x="7000275" y="2556025"/>
            <a:ext cx="1368125" cy="2025450"/>
          </a:xfrm>
          <a:prstGeom prst="flowChartMagneticDisk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Output</a:t>
            </a:r>
            <a:endParaRPr b="1" sz="2400"/>
          </a:p>
        </p:txBody>
      </p:sp>
      <p:cxnSp>
        <p:nvCxnSpPr>
          <p:cNvPr id="195" name="Google Shape;195;p25"/>
          <p:cNvCxnSpPr>
            <a:stCxn id="192" idx="1"/>
            <a:endCxn id="193" idx="4"/>
          </p:cNvCxnSpPr>
          <p:nvPr/>
        </p:nvCxnSpPr>
        <p:spPr>
          <a:xfrm rot="10800000">
            <a:off x="2262350" y="3606900"/>
            <a:ext cx="1108800" cy="1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5"/>
          <p:cNvCxnSpPr>
            <a:stCxn id="192" idx="3"/>
            <a:endCxn id="194" idx="2"/>
          </p:cNvCxnSpPr>
          <p:nvPr/>
        </p:nvCxnSpPr>
        <p:spPr>
          <a:xfrm flipH="1" rot="10800000">
            <a:off x="5869850" y="3568800"/>
            <a:ext cx="11304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5"/>
          <p:cNvSpPr/>
          <p:nvPr/>
        </p:nvSpPr>
        <p:spPr>
          <a:xfrm>
            <a:off x="3609225" y="5657775"/>
            <a:ext cx="2047800" cy="810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Data</a:t>
            </a:r>
            <a:endParaRPr b="1" sz="2500"/>
          </a:p>
        </p:txBody>
      </p:sp>
      <p:sp>
        <p:nvSpPr>
          <p:cNvPr id="198" name="Google Shape;198;p25"/>
          <p:cNvSpPr txBox="1"/>
          <p:nvPr/>
        </p:nvSpPr>
        <p:spPr>
          <a:xfrm>
            <a:off x="4192125" y="4805100"/>
            <a:ext cx="882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Waits</a:t>
            </a:r>
            <a:endParaRPr b="1"/>
          </a:p>
        </p:txBody>
      </p:sp>
      <p:cxnSp>
        <p:nvCxnSpPr>
          <p:cNvPr id="199" name="Google Shape;199;p25"/>
          <p:cNvCxnSpPr>
            <a:stCxn id="192" idx="2"/>
            <a:endCxn id="198" idx="0"/>
          </p:cNvCxnSpPr>
          <p:nvPr/>
        </p:nvCxnSpPr>
        <p:spPr>
          <a:xfrm>
            <a:off x="4620500" y="4105800"/>
            <a:ext cx="12600" cy="6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>
            <a:stCxn id="198" idx="2"/>
            <a:endCxn id="197" idx="0"/>
          </p:cNvCxnSpPr>
          <p:nvPr/>
        </p:nvCxnSpPr>
        <p:spPr>
          <a:xfrm>
            <a:off x="4633125" y="5318700"/>
            <a:ext cx="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5"/>
          <p:cNvSpPr txBox="1"/>
          <p:nvPr/>
        </p:nvSpPr>
        <p:spPr>
          <a:xfrm>
            <a:off x="3911800" y="1501100"/>
            <a:ext cx="1368000" cy="685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User</a:t>
            </a:r>
            <a:endParaRPr b="1" sz="2400"/>
          </a:p>
        </p:txBody>
      </p:sp>
      <p:sp>
        <p:nvSpPr>
          <p:cNvPr id="202" name="Google Shape;202;p25"/>
          <p:cNvSpPr txBox="1"/>
          <p:nvPr/>
        </p:nvSpPr>
        <p:spPr>
          <a:xfrm>
            <a:off x="3705825" y="2470450"/>
            <a:ext cx="1951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Create User if not present </a:t>
            </a:r>
            <a:endParaRPr b="1"/>
          </a:p>
        </p:txBody>
      </p:sp>
      <p:cxnSp>
        <p:nvCxnSpPr>
          <p:cNvPr id="203" name="Google Shape;203;p25"/>
          <p:cNvCxnSpPr>
            <a:stCxn id="192" idx="0"/>
          </p:cNvCxnSpPr>
          <p:nvPr/>
        </p:nvCxnSpPr>
        <p:spPr>
          <a:xfrm flipH="1" rot="10800000">
            <a:off x="4620500" y="2995200"/>
            <a:ext cx="12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5"/>
          <p:cNvCxnSpPr/>
          <p:nvPr/>
        </p:nvCxnSpPr>
        <p:spPr>
          <a:xfrm flipH="1" rot="10800000">
            <a:off x="4620500" y="2157000"/>
            <a:ext cx="12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3456825" y="1085775"/>
            <a:ext cx="2047800" cy="810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Data</a:t>
            </a:r>
            <a:endParaRPr b="1" sz="2500"/>
          </a:p>
        </p:txBody>
      </p:sp>
      <p:cxnSp>
        <p:nvCxnSpPr>
          <p:cNvPr id="211" name="Google Shape;211;p26"/>
          <p:cNvCxnSpPr>
            <a:endCxn id="212" idx="1"/>
          </p:cNvCxnSpPr>
          <p:nvPr/>
        </p:nvCxnSpPr>
        <p:spPr>
          <a:xfrm>
            <a:off x="4505338" y="1930825"/>
            <a:ext cx="7500" cy="6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6"/>
          <p:cNvSpPr/>
          <p:nvPr/>
        </p:nvSpPr>
        <p:spPr>
          <a:xfrm>
            <a:off x="3294950" y="2581800"/>
            <a:ext cx="24987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rPr>
              <a:t> Sanity</a:t>
            </a:r>
            <a:endParaRPr sz="3600">
              <a:solidFill>
                <a:srgbClr val="1D7E7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3938350" y="3792200"/>
            <a:ext cx="1211900" cy="1297475"/>
          </a:xfrm>
          <a:prstGeom prst="flowChartOffpageConnec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Calculates Checksum</a:t>
            </a:r>
            <a:endParaRPr b="1" sz="1600"/>
          </a:p>
        </p:txBody>
      </p:sp>
      <p:cxnSp>
        <p:nvCxnSpPr>
          <p:cNvPr id="215" name="Google Shape;215;p26"/>
          <p:cNvCxnSpPr>
            <a:stCxn id="213" idx="2"/>
            <a:endCxn id="214" idx="0"/>
          </p:cNvCxnSpPr>
          <p:nvPr/>
        </p:nvCxnSpPr>
        <p:spPr>
          <a:xfrm>
            <a:off x="4544300" y="3267600"/>
            <a:ext cx="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6"/>
          <p:cNvSpPr/>
          <p:nvPr/>
        </p:nvSpPr>
        <p:spPr>
          <a:xfrm>
            <a:off x="6458775" y="5089675"/>
            <a:ext cx="2047788" cy="1297512"/>
          </a:xfrm>
          <a:prstGeom prst="cloud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OpenWhisk</a:t>
            </a:r>
            <a:endParaRPr b="1" sz="1600"/>
          </a:p>
        </p:txBody>
      </p:sp>
      <p:cxnSp>
        <p:nvCxnSpPr>
          <p:cNvPr id="217" name="Google Shape;217;p26"/>
          <p:cNvCxnSpPr>
            <a:endCxn id="216" idx="3"/>
          </p:cNvCxnSpPr>
          <p:nvPr/>
        </p:nvCxnSpPr>
        <p:spPr>
          <a:xfrm>
            <a:off x="5161269" y="4482861"/>
            <a:ext cx="232140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6"/>
          <p:cNvSpPr txBox="1"/>
          <p:nvPr/>
        </p:nvSpPr>
        <p:spPr>
          <a:xfrm>
            <a:off x="5544850" y="4378300"/>
            <a:ext cx="2124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EA9999"/>
                </a:highlight>
              </a:rPr>
              <a:t>Unique Data</a:t>
            </a:r>
            <a:endParaRPr b="1">
              <a:highlight>
                <a:srgbClr val="EA9999"/>
              </a:highlight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959700" y="5167375"/>
            <a:ext cx="2047800" cy="129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Output</a:t>
            </a:r>
            <a:endParaRPr b="1" sz="1600"/>
          </a:p>
        </p:txBody>
      </p:sp>
      <p:cxnSp>
        <p:nvCxnSpPr>
          <p:cNvPr id="220" name="Google Shape;220;p26"/>
          <p:cNvCxnSpPr>
            <a:stCxn id="214" idx="1"/>
            <a:endCxn id="219" idx="3"/>
          </p:cNvCxnSpPr>
          <p:nvPr/>
        </p:nvCxnSpPr>
        <p:spPr>
          <a:xfrm flipH="1">
            <a:off x="1983550" y="4440938"/>
            <a:ext cx="195480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6"/>
          <p:cNvSpPr txBox="1"/>
          <p:nvPr/>
        </p:nvSpPr>
        <p:spPr>
          <a:xfrm>
            <a:off x="1582450" y="4378300"/>
            <a:ext cx="2124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EA9999"/>
                </a:highlight>
              </a:rPr>
              <a:t>Duplicate</a:t>
            </a:r>
            <a:r>
              <a:rPr b="1" lang="en-US">
                <a:highlight>
                  <a:srgbClr val="EA9999"/>
                </a:highlight>
              </a:rPr>
              <a:t> Data</a:t>
            </a:r>
            <a:endParaRPr b="1">
              <a:highlight>
                <a:srgbClr val="EA9999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3600"/>
              <a:t>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609600" y="878075"/>
            <a:ext cx="79248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did we achieve in this sprint?</a:t>
            </a:r>
            <a:endParaRPr b="1"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609600" y="1800525"/>
            <a:ext cx="7924800" cy="30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Designed and developed </a:t>
            </a:r>
            <a:r>
              <a:rPr lang="en-US" sz="2000"/>
              <a:t>our database to handle multiple users</a:t>
            </a:r>
            <a:r>
              <a:rPr b="1" lang="en-US" sz="2000"/>
              <a:t> </a:t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Developed </a:t>
            </a:r>
            <a:r>
              <a:rPr lang="en-US" sz="2000"/>
              <a:t>CLI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Demonstrate </a:t>
            </a:r>
            <a:r>
              <a:rPr lang="en-US" sz="2000"/>
              <a:t>how fast de duplication would be(covered in Demo)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Challenges in Current Sprint</a:t>
            </a:r>
            <a:endParaRPr b="1"/>
          </a:p>
        </p:txBody>
      </p:sp>
      <p:sp>
        <p:nvSpPr>
          <p:cNvPr id="241" name="Google Shape;241;p29"/>
          <p:cNvSpPr txBox="1"/>
          <p:nvPr/>
        </p:nvSpPr>
        <p:spPr>
          <a:xfrm>
            <a:off x="624000" y="1747075"/>
            <a:ext cx="78960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Integrating CLI with the existing pipeline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Debugging actions inside the openwhisk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Building a multi user interface with CLI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User authentication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Support for multi threading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Generalizing sanity to support multiple serverless platforms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Future Scope</a:t>
            </a:r>
            <a:r>
              <a:rPr b="1" lang="en-US"/>
              <a:t> 							</a:t>
            </a:r>
            <a:endParaRPr b="1" i="1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Burndown Chart</a:t>
            </a:r>
            <a:endParaRPr b="1"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5925"/>
            <a:ext cx="9144002" cy="21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2924175" y="38719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3600"/>
              <a:t>THANK YOU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534775" y="629975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Recap</a:t>
            </a:r>
            <a:endParaRPr b="1"/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34775" y="1315775"/>
            <a:ext cx="8368200" cy="511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Sprint - 1</a:t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Familiarizing with Serverless Technology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Sprint - 2</a:t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Setting up all the components (Kafka, Minio, CouchDB and OpenWhisk)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Sprint - 3</a:t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Developed deduplication framework for Image Thumbnail Use Case in IBM Cloud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Sprint - 4</a:t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Generalized our framework by implementing different use cases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Designed our CLI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Architecture Diagram</a:t>
            </a:r>
            <a:endParaRPr b="1"/>
          </a:p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75" y="801113"/>
            <a:ext cx="8561750" cy="525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63" y="828675"/>
            <a:ext cx="8448675" cy="52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/>
        </p:nvSpPr>
        <p:spPr>
          <a:xfrm>
            <a:off x="866775" y="15192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014413"/>
            <a:ext cx="84963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866775" y="13668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/>
        </p:nvSpPr>
        <p:spPr>
          <a:xfrm>
            <a:off x="866775" y="15192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700088"/>
            <a:ext cx="8524875" cy="54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/>
        </p:nvSpPr>
        <p:spPr>
          <a:xfrm>
            <a:off x="866775" y="14430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800100"/>
            <a:ext cx="840105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/>
        </p:nvSpPr>
        <p:spPr>
          <a:xfrm>
            <a:off x="790575" y="12906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009650"/>
            <a:ext cx="8553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790575" y="15192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