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6858000" cx="9144000"/>
  <p:notesSz cx="6858000" cy="9144000"/>
  <p:embeddedFontLs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Thin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Thin-italic.fntdata"/><Relationship Id="rId14" Type="http://schemas.openxmlformats.org/officeDocument/2006/relationships/slide" Target="slides/slide7.xml"/><Relationship Id="rId36" Type="http://schemas.openxmlformats.org/officeDocument/2006/relationships/font" Target="fonts/RobotoThin-bold.fntdata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font" Target="fonts/RobotoThin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83a109f5_0_5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83a109f5_0_5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583a109f5_0_5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83a109f5_0_5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83a109f5_0_5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583a109f5_0_5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8740046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8740046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558740046d_0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bc30e132_6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0bc30e132_6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0bc30e132_6_6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83a109f5_0_5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83a109f5_0_5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583a109f5_0_56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9fe3705f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9fe3705f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509fe3705f_0_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9fe3705f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9fe3705f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09fe3705f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83a109f5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83a109f5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583a109f5_0_1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58740046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58740046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558740046d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9fe3705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9fe3705f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09fe3705f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0bc30e132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0bc30e132_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50bc30e132_3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583a109f5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583a109f5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5583a109f5_0_1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83a109f5_0_4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83a109f5_0_4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583a109f5_0_4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83a109f5_0_4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83a109f5_0_4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583a109f5_0_4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83a109f5_0_4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83a109f5_0_4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583a109f5_0_4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874004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874004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58740046d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583a109f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583a109f5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583a109f5_0_1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9fe3705f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9fe3705f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09fe3705f_0_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011fd133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011fd133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5011fd1335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0bc30e132_3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0bc30e132_3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50bc30e132_3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83a109f5_0_4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83a109f5_0_4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5583a109f5_0_47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83a109f5_0_4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83a109f5_0_4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5583a109f5_0_48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83a109f5_0_4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83a109f5_0_4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5583a109f5_0_49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83a109f5_0_4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83a109f5_0_4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5583a109f5_0_49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583a109f5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583a109f5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583a109f5_0_50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83a109f5_0_5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83a109f5_0_5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583a109f5_0_50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85800" y="3200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-76200"/>
            <a:ext cx="9144000" cy="28956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09600" y="6172200"/>
            <a:ext cx="4664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lang="en-US" sz="1200">
                <a:solidFill>
                  <a:schemeClr val="dk1"/>
                </a:solidFill>
              </a:rPr>
              <a:t>EC528</a:t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0" y="-42862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/>
        </p:nvSpPr>
        <p:spPr>
          <a:xfrm>
            <a:off x="0" y="-42862"/>
            <a:ext cx="9144000" cy="347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609600" y="1524000"/>
            <a:ext cx="7924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609600" y="6172200"/>
            <a:ext cx="4664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r>
              <a:rPr lang="en-US" sz="1200">
                <a:solidFill>
                  <a:schemeClr val="dk1"/>
                </a:solidFill>
              </a:rPr>
              <a:t>EC528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632600" y="3429000"/>
            <a:ext cx="2336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Members: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Beliz Kaleli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Vikash Sahu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Paritosh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Shirodkar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Asutosh Patra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10225" y="180022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Deduplicating Cloud Functions - Sprint 4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6339375" y="3497125"/>
            <a:ext cx="2336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Shripad Nadgowda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723900"/>
            <a:ext cx="893445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638175" y="12144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771525"/>
            <a:ext cx="8848725" cy="531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561975" y="1138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Couch DB</a:t>
            </a:r>
            <a:endParaRPr b="1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8839200" cy="27585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>
            <a:off x="5946050" y="3966075"/>
            <a:ext cx="1458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32" name="Google Shape;132;p18"/>
          <p:cNvSpPr txBox="1"/>
          <p:nvPr/>
        </p:nvSpPr>
        <p:spPr>
          <a:xfrm>
            <a:off x="4101950" y="4825275"/>
            <a:ext cx="383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output_bucket/output_file</a:t>
            </a:r>
            <a:endParaRPr sz="2400"/>
          </a:p>
        </p:txBody>
      </p:sp>
      <p:cxnSp>
        <p:nvCxnSpPr>
          <p:cNvPr id="133" name="Google Shape;133;p18"/>
          <p:cNvCxnSpPr/>
          <p:nvPr/>
        </p:nvCxnSpPr>
        <p:spPr>
          <a:xfrm flipH="1">
            <a:off x="1818400" y="3854075"/>
            <a:ext cx="145800" cy="8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34" name="Google Shape;134;p18"/>
          <p:cNvSpPr txBox="1"/>
          <p:nvPr/>
        </p:nvSpPr>
        <p:spPr>
          <a:xfrm>
            <a:off x="152400" y="4713275"/>
            <a:ext cx="383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input_checksum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776288"/>
            <a:ext cx="8601075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790575" y="12906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609600" y="1259075"/>
            <a:ext cx="7924800" cy="76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did we achieve in this sprint?</a:t>
            </a:r>
            <a:endParaRPr b="1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609600" y="2638725"/>
            <a:ext cx="7924800" cy="307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Generalizing </a:t>
            </a:r>
            <a:r>
              <a:rPr lang="en-US" sz="2000"/>
              <a:t>our </a:t>
            </a:r>
            <a:r>
              <a:rPr b="1" lang="en-US" sz="2000"/>
              <a:t>architecture </a:t>
            </a:r>
            <a:r>
              <a:rPr lang="en-US" sz="2000"/>
              <a:t>for handling any kind of incoming data for deduplication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Benchmarking </a:t>
            </a:r>
            <a:r>
              <a:rPr lang="en-US" sz="2000"/>
              <a:t>our </a:t>
            </a:r>
            <a:r>
              <a:rPr b="1" lang="en-US" sz="2000"/>
              <a:t>architecture </a:t>
            </a:r>
            <a:r>
              <a:rPr lang="en-US" sz="2000"/>
              <a:t>on performing different use cases with and without deduplication functionality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Designing </a:t>
            </a:r>
            <a:r>
              <a:rPr lang="en-US" sz="2000"/>
              <a:t>the CLI 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Generalizing Sanity Framework (Using Checksum)</a:t>
            </a:r>
            <a:endParaRPr b="1"/>
          </a:p>
        </p:txBody>
      </p:sp>
      <p:sp>
        <p:nvSpPr>
          <p:cNvPr id="156" name="Google Shape;156;p21"/>
          <p:cNvSpPr txBox="1"/>
          <p:nvPr/>
        </p:nvSpPr>
        <p:spPr>
          <a:xfrm>
            <a:off x="2614625" y="14573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1085850" y="1368150"/>
            <a:ext cx="614400" cy="8562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Json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085850" y="5753100"/>
            <a:ext cx="614400" cy="856200"/>
          </a:xfrm>
          <a:prstGeom prst="foldedCorner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957275" y="2549250"/>
            <a:ext cx="871550" cy="1100125"/>
          </a:xfrm>
          <a:prstGeom prst="flowChartInternalStorag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947750" y="3997050"/>
            <a:ext cx="971400" cy="1371600"/>
          </a:xfrm>
          <a:prstGeom prst="frame">
            <a:avLst>
              <a:gd fmla="val 12500" name="adj1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300400" y="3257575"/>
            <a:ext cx="1571700" cy="12858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Sanity</a:t>
            </a:r>
            <a:endParaRPr b="1"/>
          </a:p>
        </p:txBody>
      </p:sp>
      <p:cxnSp>
        <p:nvCxnSpPr>
          <p:cNvPr id="162" name="Google Shape;162;p21"/>
          <p:cNvCxnSpPr>
            <a:endCxn id="161" idx="2"/>
          </p:cNvCxnSpPr>
          <p:nvPr/>
        </p:nvCxnSpPr>
        <p:spPr>
          <a:xfrm>
            <a:off x="1685800" y="1843075"/>
            <a:ext cx="1614600" cy="20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1"/>
          <p:cNvCxnSpPr>
            <a:endCxn id="161" idx="2"/>
          </p:cNvCxnSpPr>
          <p:nvPr/>
        </p:nvCxnSpPr>
        <p:spPr>
          <a:xfrm>
            <a:off x="1857400" y="3114775"/>
            <a:ext cx="144300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1"/>
          <p:cNvCxnSpPr>
            <a:endCxn id="161" idx="2"/>
          </p:cNvCxnSpPr>
          <p:nvPr/>
        </p:nvCxnSpPr>
        <p:spPr>
          <a:xfrm flipH="1" rot="10800000">
            <a:off x="1919200" y="3900475"/>
            <a:ext cx="1381200" cy="8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>
            <a:endCxn id="161" idx="2"/>
          </p:cNvCxnSpPr>
          <p:nvPr/>
        </p:nvCxnSpPr>
        <p:spPr>
          <a:xfrm flipH="1" rot="10800000">
            <a:off x="1685800" y="3900475"/>
            <a:ext cx="1614600" cy="23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/>
          <p:nvPr/>
        </p:nvSpPr>
        <p:spPr>
          <a:xfrm>
            <a:off x="6308150" y="3457450"/>
            <a:ext cx="2615100" cy="911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Deduplication</a:t>
            </a:r>
            <a:endParaRPr b="1" sz="2600"/>
          </a:p>
        </p:txBody>
      </p:sp>
      <p:cxnSp>
        <p:nvCxnSpPr>
          <p:cNvPr id="167" name="Google Shape;167;p21"/>
          <p:cNvCxnSpPr>
            <a:endCxn id="166" idx="1"/>
          </p:cNvCxnSpPr>
          <p:nvPr/>
        </p:nvCxnSpPr>
        <p:spPr>
          <a:xfrm>
            <a:off x="4923050" y="3913300"/>
            <a:ext cx="138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FINDINGS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516850" y="1579950"/>
            <a:ext cx="78960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Currently, IBM Cloud charges </a:t>
            </a:r>
            <a:r>
              <a:rPr b="1" lang="en-US" sz="2000"/>
              <a:t>0.00002</a:t>
            </a:r>
            <a:r>
              <a:rPr lang="en-US" sz="2000"/>
              <a:t> dollars for single execution of a function in cloud (per sec)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Imagine, if we try to invoke the same functions across with same data hitting </a:t>
            </a:r>
            <a:r>
              <a:rPr b="1" lang="en-US" sz="2000"/>
              <a:t>100,000</a:t>
            </a:r>
            <a:r>
              <a:rPr lang="en-US" sz="2000"/>
              <a:t> times, it would cost around 2 dollars for a single use case and if the cluster which has multiple functions  scales up, cost would go too much.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Sanity would help save this execution multiple times and also potentially a lot of money.</a:t>
            </a:r>
            <a:endParaRPr sz="2000"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Benchmarking										</a:t>
            </a:r>
            <a:endParaRPr b="1" i="1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 </a:t>
            </a:r>
            <a:r>
              <a:rPr b="1" lang="en-US" sz="2000"/>
              <a:t>Word count example</a:t>
            </a:r>
            <a:r>
              <a:rPr lang="en-US" sz="2000"/>
              <a:t>, the unique function takes around 0.69 sec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 </a:t>
            </a:r>
            <a:r>
              <a:rPr b="1" lang="en-US" sz="2000"/>
              <a:t>Video compression</a:t>
            </a:r>
            <a:r>
              <a:rPr lang="en-US" sz="2000"/>
              <a:t>, the unique function takes around 2 sec.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 </a:t>
            </a:r>
            <a:r>
              <a:rPr b="1" lang="en-US" sz="2000"/>
              <a:t>Weather api example</a:t>
            </a:r>
            <a:r>
              <a:rPr lang="en-US" sz="2000"/>
              <a:t> , the unique function takes around 0.5 sec.</a:t>
            </a:r>
            <a:endParaRPr sz="2000"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Benchmarking										</a:t>
            </a:r>
            <a:r>
              <a:rPr b="1" i="1" lang="en-US" sz="2000"/>
              <a:t>Contd.</a:t>
            </a:r>
            <a:endParaRPr b="1" i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Next Steps (Sprint - 5)</a:t>
            </a:r>
            <a:endParaRPr b="1"/>
          </a:p>
        </p:txBody>
      </p:sp>
      <p:sp>
        <p:nvSpPr>
          <p:cNvPr id="194" name="Google Shape;194;p25"/>
          <p:cNvSpPr txBox="1"/>
          <p:nvPr/>
        </p:nvSpPr>
        <p:spPr>
          <a:xfrm>
            <a:off x="262350" y="1787350"/>
            <a:ext cx="86193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Integrating </a:t>
            </a:r>
            <a:r>
              <a:rPr lang="en-US" sz="2000"/>
              <a:t>the CLI with Sanity Framework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sanity   --i  &lt;input_bucket&gt; --o &lt;output_bucket&gt;  --f   &lt;function_name&gt;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600" y="10165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Recap</a:t>
            </a:r>
            <a:endParaRPr b="1"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- 1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Familiarizing with Serverless Technology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- 2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Setting up all the components (Kafka, Minio, CouchDB and OpenWhisk)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Sprint - 3</a:t>
            </a:r>
            <a:endParaRPr b="1"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Developed deduplication framework for Image Thumbnail Use Case in IBM Cloud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7414050" y="42345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156501" y="3099000"/>
            <a:ext cx="2558700" cy="6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US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40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5546275" y="932825"/>
            <a:ext cx="1482900" cy="17679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Function</a:t>
            </a:r>
            <a:endParaRPr b="1" sz="2400"/>
          </a:p>
        </p:txBody>
      </p:sp>
      <p:cxnSp>
        <p:nvCxnSpPr>
          <p:cNvPr id="203" name="Google Shape;203;p26"/>
          <p:cNvCxnSpPr>
            <a:stCxn id="201" idx="3"/>
            <a:endCxn id="202" idx="1"/>
          </p:cNvCxnSpPr>
          <p:nvPr/>
        </p:nvCxnSpPr>
        <p:spPr>
          <a:xfrm flipH="1" rot="10800000">
            <a:off x="2715201" y="1816800"/>
            <a:ext cx="2831100" cy="1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6"/>
          <p:cNvSpPr txBox="1"/>
          <p:nvPr/>
        </p:nvSpPr>
        <p:spPr>
          <a:xfrm>
            <a:off x="3336325" y="2259275"/>
            <a:ext cx="131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</a:t>
            </a:r>
            <a:endParaRPr sz="1700"/>
          </a:p>
        </p:txBody>
      </p:sp>
      <p:sp>
        <p:nvSpPr>
          <p:cNvPr id="205" name="Google Shape;205;p26"/>
          <p:cNvSpPr/>
          <p:nvPr/>
        </p:nvSpPr>
        <p:spPr>
          <a:xfrm>
            <a:off x="5403700" y="4140825"/>
            <a:ext cx="2794500" cy="2024568"/>
          </a:xfrm>
          <a:prstGeom prst="cloud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OpenWhisk</a:t>
            </a:r>
            <a:endParaRPr b="1" sz="2000"/>
          </a:p>
        </p:txBody>
      </p:sp>
      <p:cxnSp>
        <p:nvCxnSpPr>
          <p:cNvPr id="206" name="Google Shape;206;p26"/>
          <p:cNvCxnSpPr>
            <a:stCxn id="201" idx="3"/>
            <a:endCxn id="205" idx="2"/>
          </p:cNvCxnSpPr>
          <p:nvPr/>
        </p:nvCxnSpPr>
        <p:spPr>
          <a:xfrm>
            <a:off x="2715201" y="3446400"/>
            <a:ext cx="2697300" cy="17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6"/>
          <p:cNvSpPr txBox="1"/>
          <p:nvPr/>
        </p:nvSpPr>
        <p:spPr>
          <a:xfrm>
            <a:off x="3336325" y="4316675"/>
            <a:ext cx="131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Deploy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3457400" y="3108000"/>
            <a:ext cx="5076900" cy="685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sanity --i input --o output --f function</a:t>
            </a:r>
            <a:endParaRPr b="1">
              <a:highlight>
                <a:srgbClr val="FFFFFF"/>
              </a:highlight>
            </a:endParaRPr>
          </a:p>
        </p:txBody>
      </p:sp>
      <p:cxnSp>
        <p:nvCxnSpPr>
          <p:cNvPr id="214" name="Google Shape;214;p27"/>
          <p:cNvCxnSpPr>
            <a:stCxn id="215" idx="3"/>
            <a:endCxn id="213" idx="1"/>
          </p:cNvCxnSpPr>
          <p:nvPr/>
        </p:nvCxnSpPr>
        <p:spPr>
          <a:xfrm>
            <a:off x="2715201" y="3446400"/>
            <a:ext cx="7422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7"/>
          <p:cNvSpPr/>
          <p:nvPr/>
        </p:nvSpPr>
        <p:spPr>
          <a:xfrm>
            <a:off x="156501" y="3099000"/>
            <a:ext cx="2558700" cy="6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 User</a:t>
            </a:r>
            <a:endParaRPr sz="40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2140550" y="1660875"/>
            <a:ext cx="5951400" cy="1653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</a:rPr>
              <a:t>sanity --i input --o output --f function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3371150" y="3420000"/>
            <a:ext cx="24987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Sanity</a:t>
            </a:r>
            <a:endParaRPr sz="36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825225" y="2632225"/>
            <a:ext cx="1437050" cy="1949250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 </a:t>
            </a:r>
            <a:r>
              <a:rPr b="1" lang="en-US" sz="2400"/>
              <a:t>Input</a:t>
            </a:r>
            <a:endParaRPr b="1" sz="2400"/>
          </a:p>
        </p:txBody>
      </p:sp>
      <p:sp>
        <p:nvSpPr>
          <p:cNvPr id="224" name="Google Shape;224;p28"/>
          <p:cNvSpPr/>
          <p:nvPr/>
        </p:nvSpPr>
        <p:spPr>
          <a:xfrm>
            <a:off x="7000275" y="2556025"/>
            <a:ext cx="1368125" cy="2025450"/>
          </a:xfrm>
          <a:prstGeom prst="flowChartMagneticDisk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Output</a:t>
            </a:r>
            <a:endParaRPr b="1" sz="2400"/>
          </a:p>
        </p:txBody>
      </p:sp>
      <p:cxnSp>
        <p:nvCxnSpPr>
          <p:cNvPr id="225" name="Google Shape;225;p28"/>
          <p:cNvCxnSpPr>
            <a:stCxn id="222" idx="1"/>
            <a:endCxn id="223" idx="4"/>
          </p:cNvCxnSpPr>
          <p:nvPr/>
        </p:nvCxnSpPr>
        <p:spPr>
          <a:xfrm rot="10800000">
            <a:off x="2262350" y="3606900"/>
            <a:ext cx="1108800" cy="1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8"/>
          <p:cNvCxnSpPr>
            <a:stCxn id="222" idx="3"/>
            <a:endCxn id="224" idx="2"/>
          </p:cNvCxnSpPr>
          <p:nvPr/>
        </p:nvCxnSpPr>
        <p:spPr>
          <a:xfrm flipH="1" rot="10800000">
            <a:off x="5869850" y="3568800"/>
            <a:ext cx="1130400" cy="1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8"/>
          <p:cNvSpPr/>
          <p:nvPr/>
        </p:nvSpPr>
        <p:spPr>
          <a:xfrm>
            <a:off x="3609225" y="5657775"/>
            <a:ext cx="2047800" cy="810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</a:t>
            </a:r>
            <a:endParaRPr b="1" sz="2500"/>
          </a:p>
        </p:txBody>
      </p:sp>
      <p:sp>
        <p:nvSpPr>
          <p:cNvPr id="228" name="Google Shape;228;p28"/>
          <p:cNvSpPr txBox="1"/>
          <p:nvPr/>
        </p:nvSpPr>
        <p:spPr>
          <a:xfrm>
            <a:off x="4192125" y="4805100"/>
            <a:ext cx="8820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Waits</a:t>
            </a:r>
            <a:endParaRPr b="1"/>
          </a:p>
        </p:txBody>
      </p:sp>
      <p:cxnSp>
        <p:nvCxnSpPr>
          <p:cNvPr id="229" name="Google Shape;229;p28"/>
          <p:cNvCxnSpPr>
            <a:stCxn id="222" idx="2"/>
            <a:endCxn id="228" idx="0"/>
          </p:cNvCxnSpPr>
          <p:nvPr/>
        </p:nvCxnSpPr>
        <p:spPr>
          <a:xfrm>
            <a:off x="4620500" y="4105800"/>
            <a:ext cx="12600" cy="6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8"/>
          <p:cNvCxnSpPr>
            <a:stCxn id="228" idx="2"/>
            <a:endCxn id="227" idx="0"/>
          </p:cNvCxnSpPr>
          <p:nvPr/>
        </p:nvCxnSpPr>
        <p:spPr>
          <a:xfrm>
            <a:off x="4633125" y="5318700"/>
            <a:ext cx="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3456825" y="1085775"/>
            <a:ext cx="2047800" cy="810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Data</a:t>
            </a:r>
            <a:endParaRPr b="1" sz="2500"/>
          </a:p>
        </p:txBody>
      </p:sp>
      <p:cxnSp>
        <p:nvCxnSpPr>
          <p:cNvPr id="237" name="Google Shape;237;p29"/>
          <p:cNvCxnSpPr>
            <a:endCxn id="238" idx="1"/>
          </p:cNvCxnSpPr>
          <p:nvPr/>
        </p:nvCxnSpPr>
        <p:spPr>
          <a:xfrm>
            <a:off x="4505338" y="1930825"/>
            <a:ext cx="7500" cy="6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9"/>
          <p:cNvSpPr/>
          <p:nvPr/>
        </p:nvSpPr>
        <p:spPr>
          <a:xfrm>
            <a:off x="3294950" y="2581800"/>
            <a:ext cx="24987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rPr>
              <a:t> Sanity</a:t>
            </a:r>
            <a:endParaRPr sz="3600">
              <a:solidFill>
                <a:srgbClr val="1D7E74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938350" y="3792200"/>
            <a:ext cx="1211900" cy="1297475"/>
          </a:xfrm>
          <a:prstGeom prst="flowChartOffpageConnector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Calculates Checksum</a:t>
            </a:r>
            <a:endParaRPr b="1" sz="1600"/>
          </a:p>
        </p:txBody>
      </p:sp>
      <p:cxnSp>
        <p:nvCxnSpPr>
          <p:cNvPr id="241" name="Google Shape;241;p29"/>
          <p:cNvCxnSpPr>
            <a:stCxn id="239" idx="2"/>
            <a:endCxn id="240" idx="0"/>
          </p:cNvCxnSpPr>
          <p:nvPr/>
        </p:nvCxnSpPr>
        <p:spPr>
          <a:xfrm>
            <a:off x="4544300" y="3267600"/>
            <a:ext cx="0" cy="5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9"/>
          <p:cNvSpPr/>
          <p:nvPr/>
        </p:nvSpPr>
        <p:spPr>
          <a:xfrm>
            <a:off x="6458775" y="5089675"/>
            <a:ext cx="2047788" cy="1297512"/>
          </a:xfrm>
          <a:prstGeom prst="cloud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OpenWhisk</a:t>
            </a:r>
            <a:endParaRPr b="1" sz="1600"/>
          </a:p>
        </p:txBody>
      </p:sp>
      <p:cxnSp>
        <p:nvCxnSpPr>
          <p:cNvPr id="243" name="Google Shape;243;p29"/>
          <p:cNvCxnSpPr>
            <a:endCxn id="242" idx="3"/>
          </p:cNvCxnSpPr>
          <p:nvPr/>
        </p:nvCxnSpPr>
        <p:spPr>
          <a:xfrm>
            <a:off x="5161269" y="4482861"/>
            <a:ext cx="2321400" cy="6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9"/>
          <p:cNvSpPr txBox="1"/>
          <p:nvPr/>
        </p:nvSpPr>
        <p:spPr>
          <a:xfrm>
            <a:off x="5544850" y="4378300"/>
            <a:ext cx="2124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EA9999"/>
                </a:highlight>
              </a:rPr>
              <a:t>Unique Data</a:t>
            </a:r>
            <a:endParaRPr b="1">
              <a:highlight>
                <a:srgbClr val="EA9999"/>
              </a:highlight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959700" y="5167375"/>
            <a:ext cx="2047800" cy="1297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Output</a:t>
            </a:r>
            <a:endParaRPr b="1" sz="1600"/>
          </a:p>
        </p:txBody>
      </p:sp>
      <p:cxnSp>
        <p:nvCxnSpPr>
          <p:cNvPr id="246" name="Google Shape;246;p29"/>
          <p:cNvCxnSpPr>
            <a:stCxn id="240" idx="1"/>
            <a:endCxn id="245" idx="3"/>
          </p:cNvCxnSpPr>
          <p:nvPr/>
        </p:nvCxnSpPr>
        <p:spPr>
          <a:xfrm flipH="1">
            <a:off x="1983550" y="4440938"/>
            <a:ext cx="19548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9"/>
          <p:cNvSpPr txBox="1"/>
          <p:nvPr/>
        </p:nvSpPr>
        <p:spPr>
          <a:xfrm>
            <a:off x="1582450" y="4378300"/>
            <a:ext cx="21243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EA9999"/>
                </a:highlight>
              </a:rPr>
              <a:t>Duplicate</a:t>
            </a:r>
            <a:r>
              <a:rPr b="1" lang="en-US">
                <a:highlight>
                  <a:srgbClr val="EA9999"/>
                </a:highlight>
              </a:rPr>
              <a:t> Data</a:t>
            </a:r>
            <a:endParaRPr b="1">
              <a:highlight>
                <a:srgbClr val="EA9999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Explore other benchmarking methods and compare with the existing framework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Brainstorm</a:t>
            </a:r>
            <a:r>
              <a:rPr lang="en-US" sz="2000"/>
              <a:t> with mentor regarding the stretch goals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>
                <a:solidFill>
                  <a:srgbClr val="333333"/>
                </a:solidFill>
                <a:highlight>
                  <a:srgbClr val="FFFFFF"/>
                </a:highlight>
              </a:rPr>
              <a:t>Detect the outputs for an arbitrary function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Next Steps (Sprint - 5) 							</a:t>
            </a:r>
            <a:r>
              <a:rPr b="1" i="1" lang="en-US" sz="2000"/>
              <a:t>Contd.</a:t>
            </a:r>
            <a:endParaRPr b="1" i="1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 in Current Sprint</a:t>
            </a:r>
            <a:endParaRPr b="1"/>
          </a:p>
        </p:txBody>
      </p:sp>
      <p:sp>
        <p:nvSpPr>
          <p:cNvPr id="261" name="Google Shape;261;p31"/>
          <p:cNvSpPr txBox="1"/>
          <p:nvPr/>
        </p:nvSpPr>
        <p:spPr>
          <a:xfrm>
            <a:off x="624000" y="1447800"/>
            <a:ext cx="78960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Configuring custom docker components for executing functions in them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 can we invoke custom docker scripts in openwhisk using </a:t>
            </a:r>
            <a:r>
              <a:rPr lang="en-US" sz="2000"/>
              <a:t>parameterized</a:t>
            </a:r>
            <a:r>
              <a:rPr lang="en-US" sz="2000"/>
              <a:t> input?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Debugging actions inside the  openwhisk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Burndown Chart</a:t>
            </a:r>
            <a:endParaRPr b="1"/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95600"/>
            <a:ext cx="8839199" cy="162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2924175" y="38719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					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3600"/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09600" y="135135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Feedback from the Previous Sprint</a:t>
            </a:r>
            <a:endParaRPr b="1"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09600" y="2464600"/>
            <a:ext cx="7924800" cy="32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Generalizing the current architecture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Benchmarking the performance of Sanity Framework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Architecture Diagram</a:t>
            </a:r>
            <a:endParaRPr b="1"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" y="801113"/>
            <a:ext cx="8561750" cy="525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63" y="828675"/>
            <a:ext cx="8448675" cy="52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/>
        </p:nvSpPr>
        <p:spPr>
          <a:xfrm>
            <a:off x="866775" y="1519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014413"/>
            <a:ext cx="84963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/>
        </p:nvSpPr>
        <p:spPr>
          <a:xfrm>
            <a:off x="866775" y="13668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/>
        </p:nvSpPr>
        <p:spPr>
          <a:xfrm>
            <a:off x="866775" y="1519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700088"/>
            <a:ext cx="8524875" cy="5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866775" y="14430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800100"/>
            <a:ext cx="840105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90575" y="12906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009650"/>
            <a:ext cx="85534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790575" y="1519250"/>
            <a:ext cx="843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