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9fe3705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9fe3705f_0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09fe3705f_0_5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9fe370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9fe3705f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09fe3705f_0_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9fe370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9fe3705f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09fe3705f_0_3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9fe3705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9fe3705f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09fe3705f_0_9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9fe370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9fe3705f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509fe3705f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9fe3705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9fe3705f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09fe3705f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11fd1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11fd133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011fd1335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017a22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017a2222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017a22229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09fe370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09fe3705f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509fe3705f_0_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9fe37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9fe3705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09fe3705f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9fe370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9fe3705f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509fe3705f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9fe3705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9fe3705f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509fe3705f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9fe3705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9fe3705f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remove the kafkacat. We don’t want to mention the kafkacat</a:t>
            </a:r>
            <a:endParaRPr/>
          </a:p>
        </p:txBody>
      </p:sp>
      <p:sp>
        <p:nvSpPr>
          <p:cNvPr id="80" name="Google Shape;80;g509fe3705f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9fe3705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9fe3705f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09fe3705f_0_7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9fe3705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9fe3705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09fe3705f_0_7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09600" y="6172200"/>
            <a:ext cx="46640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609600" y="6172200"/>
            <a:ext cx="46640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110225" y="3568975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Members: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Beliz Kaleli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Vikash Sahu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Paritosh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Shirodkar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Asutosh Patra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10225" y="18002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Deduplicating Cloud Functions - Demo 2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379550" y="3684650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Mentor: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Shripad Nadgowda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76925" y="12777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2743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00" b="1"/>
              <a:t>DEMO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Challenges in Current Sprint</a:t>
            </a:r>
            <a:endParaRPr b="1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 smtClean="0"/>
              <a:t>OpenWhisk </a:t>
            </a:r>
            <a:r>
              <a:rPr lang="en-US" sz="2000" dirty="0" err="1"/>
              <a:t>Devtools</a:t>
            </a:r>
            <a:r>
              <a:rPr lang="en-US" sz="2000" dirty="0"/>
              <a:t> (</a:t>
            </a:r>
            <a:r>
              <a:rPr lang="en-US" sz="2000" dirty="0" err="1"/>
              <a:t>Docker</a:t>
            </a:r>
            <a:r>
              <a:rPr lang="en-US" sz="2000" dirty="0"/>
              <a:t>) version not stable. Lot of functionalities are developed daily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Difficulty understanding the internal architecture and pipeline of </a:t>
            </a:r>
            <a:r>
              <a:rPr lang="en-US" sz="2000" dirty="0" smtClean="0"/>
              <a:t>OpenWhisk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Understanding how containers interact with each other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Understand how Kafka, </a:t>
            </a:r>
            <a:r>
              <a:rPr lang="en-US" sz="2000" dirty="0" err="1"/>
              <a:t>Minio</a:t>
            </a:r>
            <a:r>
              <a:rPr lang="en-US" sz="2000" dirty="0"/>
              <a:t> and </a:t>
            </a:r>
            <a:r>
              <a:rPr lang="en-US" sz="2000" dirty="0" err="1"/>
              <a:t>Couchdb</a:t>
            </a:r>
            <a:r>
              <a:rPr lang="en-US" sz="2000" dirty="0"/>
              <a:t> works </a:t>
            </a:r>
            <a:r>
              <a:rPr lang="en-US" sz="2000" dirty="0" err="1"/>
              <a:t>w.r.t</a:t>
            </a:r>
            <a:r>
              <a:rPr lang="en-US" sz="2000" dirty="0"/>
              <a:t>. </a:t>
            </a:r>
            <a:r>
              <a:rPr lang="en-US" sz="2000" dirty="0" err="1"/>
              <a:t>Openwhisk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Next Steps (Sprint - 3)</a:t>
            </a:r>
            <a:endParaRPr b="1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Running components in different containers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Write Sanity Controller and integrate with other elements.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Implement a function deduplication system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Design new event management and function invocation framework for Cloud Object Storage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Learning from this Sprint</a:t>
            </a:r>
            <a:endParaRPr b="1"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Got exposed to Open source community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Had interaction with the members of </a:t>
            </a:r>
            <a:r>
              <a:rPr lang="en-US" sz="2000" dirty="0" smtClean="0"/>
              <a:t>OpenWhisk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Pull requests were created and contributed in discussion 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Learnt about Kafka streaming and </a:t>
            </a:r>
            <a:r>
              <a:rPr lang="en-US" sz="2000" dirty="0" err="1"/>
              <a:t>M</a:t>
            </a:r>
            <a:r>
              <a:rPr lang="en-US" sz="2000" dirty="0" err="1" smtClean="0"/>
              <a:t>inio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Questions from Previous Sprint</a:t>
            </a:r>
            <a:endParaRPr b="1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09600" y="1583875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b="1" dirty="0"/>
              <a:t>Why is this being implemented as a layer on top of OpenWhisk rather than inside it?</a:t>
            </a:r>
            <a:endParaRPr sz="2000" b="1"/>
          </a:p>
          <a:p>
            <a:pPr marL="914400" lvl="1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Due to </a:t>
            </a:r>
            <a:r>
              <a:rPr lang="en-US" sz="2000" dirty="0" smtClean="0"/>
              <a:t>complex </a:t>
            </a:r>
            <a:r>
              <a:rPr lang="en-US" sz="2000" dirty="0" smtClean="0"/>
              <a:t>constraints </a:t>
            </a:r>
            <a:r>
              <a:rPr lang="en-US" sz="2000" dirty="0" smtClean="0"/>
              <a:t>involved</a:t>
            </a:r>
            <a:r>
              <a:rPr lang="en-US" sz="2000" dirty="0"/>
              <a:t>, we are trying to build POC on the same </a:t>
            </a:r>
            <a:r>
              <a:rPr lang="en-US" sz="2000" dirty="0" smtClean="0"/>
              <a:t>architecture. Once </a:t>
            </a:r>
            <a:r>
              <a:rPr lang="en-US" sz="2000" dirty="0"/>
              <a:t>this prototype is successful, stretch goal is to integrate it with </a:t>
            </a:r>
            <a:r>
              <a:rPr lang="en-US" sz="2000" dirty="0" smtClean="0"/>
              <a:t>OpenWhisk </a:t>
            </a:r>
            <a:r>
              <a:rPr lang="en-US" sz="2000" dirty="0"/>
              <a:t>framework(difficult to complete in this time frame)</a:t>
            </a:r>
            <a:endParaRPr sz="20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b="1" dirty="0"/>
              <a:t>How do you know that a function has no side effect, or uses external data (e.g., from a DB)?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Serverless allows only the stateless functions to be executed and not </a:t>
            </a:r>
            <a:r>
              <a:rPr lang="en-US" sz="2000" dirty="0" err="1"/>
              <a:t>stateful</a:t>
            </a:r>
            <a:r>
              <a:rPr lang="en-US" sz="2000" dirty="0"/>
              <a:t>. The </a:t>
            </a:r>
            <a:r>
              <a:rPr lang="en-US" sz="2000" dirty="0" err="1"/>
              <a:t>stateful</a:t>
            </a:r>
            <a:r>
              <a:rPr lang="en-US" sz="2000" dirty="0"/>
              <a:t> functions are not in our scope.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Burndown Chart</a:t>
            </a:r>
            <a:endParaRPr b="1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2525"/>
            <a:ext cx="9144000" cy="39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-1839675" y="313915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22860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600" b="1"/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046600" y="2392175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Some Recap..</a:t>
            </a:r>
            <a:endParaRPr b="1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Does Serverless Work?</a:t>
            </a:r>
            <a:endParaRPr b="1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8800"/>
            <a:ext cx="9144000" cy="421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Architecture Diagram</a:t>
            </a:r>
            <a:endParaRPr b="1"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390263"/>
            <a:ext cx="78581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Integration of Components</a:t>
            </a:r>
            <a:endParaRPr b="1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 err="1"/>
              <a:t>Minio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Kafka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 err="1"/>
              <a:t>Couchdb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 err="1"/>
              <a:t>Openwhisk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58115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Minio</a:t>
            </a:r>
            <a:endParaRPr b="1"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95600" y="1266950"/>
            <a:ext cx="7924800" cy="21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Client and Server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Configure server with Kafka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Run server </a:t>
            </a:r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l="1263" b="51002"/>
          <a:stretch/>
        </p:blipFill>
        <p:spPr>
          <a:xfrm>
            <a:off x="4654125" y="802325"/>
            <a:ext cx="4489876" cy="16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5" y="2562350"/>
            <a:ext cx="4575747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295600" y="3353725"/>
            <a:ext cx="82791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Client makes a bucket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and setup event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125" y="3639350"/>
            <a:ext cx="4291575" cy="6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475" y="4618400"/>
            <a:ext cx="683587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609600" y="514575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Kafka</a:t>
            </a:r>
            <a:endParaRPr b="1"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609600" y="1200375"/>
            <a:ext cx="8192400" cy="27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Bucket events are monitored using Kafka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Command line Consumer and Producer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Runs in Docker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Docker -compose: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Define and run multi-container </a:t>
            </a:r>
            <a:r>
              <a:rPr lang="en-US" sz="2000" b="1">
                <a:solidFill>
                  <a:srgbClr val="222222"/>
                </a:solidFill>
                <a:highlight>
                  <a:srgbClr val="FFFFFF"/>
                </a:highlight>
              </a:rPr>
              <a:t>Docker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 applications.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Run entire app with a single command: $docker-compose up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4" name="Google Shape;84;p11"/>
          <p:cNvSpPr txBox="1"/>
          <p:nvPr/>
        </p:nvSpPr>
        <p:spPr>
          <a:xfrm>
            <a:off x="6719675" y="4653575"/>
            <a:ext cx="1751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topic name</a:t>
            </a:r>
            <a:endParaRPr sz="2400"/>
          </a:p>
        </p:txBody>
      </p:sp>
      <p:cxnSp>
        <p:nvCxnSpPr>
          <p:cNvPr id="85" name="Google Shape;85;p11"/>
          <p:cNvCxnSpPr/>
          <p:nvPr/>
        </p:nvCxnSpPr>
        <p:spPr>
          <a:xfrm rot="10800000" flipH="1">
            <a:off x="6160175" y="5056625"/>
            <a:ext cx="559500" cy="3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3966076"/>
            <a:ext cx="5278425" cy="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925" y="4969725"/>
            <a:ext cx="5224756" cy="85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1"/>
          <p:cNvCxnSpPr/>
          <p:nvPr/>
        </p:nvCxnSpPr>
        <p:spPr>
          <a:xfrm>
            <a:off x="6028475" y="4424625"/>
            <a:ext cx="691200" cy="4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447600" y="5515350"/>
            <a:ext cx="1653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1"/>
          <p:cNvCxnSpPr/>
          <p:nvPr/>
        </p:nvCxnSpPr>
        <p:spPr>
          <a:xfrm flipH="1">
            <a:off x="3761650" y="4614275"/>
            <a:ext cx="3600" cy="14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1"/>
          <p:cNvSpPr txBox="1"/>
          <p:nvPr/>
        </p:nvSpPr>
        <p:spPr>
          <a:xfrm>
            <a:off x="2902425" y="6097775"/>
            <a:ext cx="1950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broker name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Couch DB</a:t>
            </a:r>
            <a:endParaRPr b="1"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242200" y="1813900"/>
            <a:ext cx="38787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Nosql Database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Easier to grow a cluster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Built-in managed caching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Supports Distributed environment for data replication,fault-tolerance, load balancing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125" y="1915738"/>
            <a:ext cx="48387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327950" y="676275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Use Case</a:t>
            </a:r>
            <a:endParaRPr b="1"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217725" y="1485900"/>
            <a:ext cx="36006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Taking function as input from user(finding a thumbnail of an image)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Checking the MD5 checksum to identify unique data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Query is done in </a:t>
            </a:r>
            <a:r>
              <a:rPr lang="en-US" sz="2000" dirty="0" err="1"/>
              <a:t>Couchdb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/>
              <a:t>Serverless is invoked only if new data comes into play</a:t>
            </a:r>
            <a:endParaRPr sz="20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975" y="1228475"/>
            <a:ext cx="4971874" cy="3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404</Words>
  <PresentationFormat>On-screen Show (4:3)</PresentationFormat>
  <Paragraphs>100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1_Blank Presentation</vt:lpstr>
      <vt:lpstr>Blank Presentation</vt:lpstr>
      <vt:lpstr>Slide 1</vt:lpstr>
      <vt:lpstr>Slide 2</vt:lpstr>
      <vt:lpstr>How Does Serverless Work?</vt:lpstr>
      <vt:lpstr>  Architecture Diagram</vt:lpstr>
      <vt:lpstr>Integration of Components</vt:lpstr>
      <vt:lpstr>Minio</vt:lpstr>
      <vt:lpstr>Kafka</vt:lpstr>
      <vt:lpstr>Couch DB</vt:lpstr>
      <vt:lpstr>Use Case</vt:lpstr>
      <vt:lpstr>Slide 10</vt:lpstr>
      <vt:lpstr>Challenges in Current Sprint</vt:lpstr>
      <vt:lpstr>Next Steps (Sprint - 3)</vt:lpstr>
      <vt:lpstr>Learning from this Sprint</vt:lpstr>
      <vt:lpstr>Questions from Previous Sprint</vt:lpstr>
      <vt:lpstr>Burndown Chart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2</cp:revision>
  <dcterms:modified xsi:type="dcterms:W3CDTF">2019-03-02T02:39:47Z</dcterms:modified>
</cp:coreProperties>
</file>