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embeddedFontLst>
    <p:embeddedFont>
      <p:font typeface="Cormorant Infan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morantInfan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morantInfant-italic.fntdata"/><Relationship Id="rId30" Type="http://schemas.openxmlformats.org/officeDocument/2006/relationships/font" Target="fonts/CormorantInfan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ormorantInfan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bc30e132_6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bc30e132_6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0bc30e132_6_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bc30e132_6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bc30e132_6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0bc30e132_6_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bc30e132_6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bc30e132_6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0bc30e132_6_6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bc30e132_6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bc30e132_6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0bc30e132_6_6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9fe3705f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9fe3705f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09fe3705f_0_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d062c68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d062c682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3d062c682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9fe3705f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9fe3705f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09fe3705f_0_7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bc30e132_4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bc30e132_4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0bc30e132_4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bc30e132_4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bc30e132_4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0bc30e132_4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fe3705f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fe3705f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09fe3705f_0_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0bc30e132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50bc30e13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50bc30e132_3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9fe3705f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9fe3705f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09fe3705f_0_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9fe3705f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9fe3705f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09fe3705f_0_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11fd133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11fd133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011fd1335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0bc30e132_3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0bc30e132_3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50bc30e132_3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bc30e132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bc30e132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50bc30e132_6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9fe3705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9fe3705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509fe3705f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bc30e132_6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bc30e132_6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50bc30e132_6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bc30e132_6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bc30e132_6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50bc30e132_6_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bc30e132_6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bc30e132_6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0bc30e132_6_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bc30e132_6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bc30e132_6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0bc30e132_6_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09600" y="6172200"/>
            <a:ext cx="46640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 </a:t>
            </a:r>
            <a:r>
              <a:rPr lang="en-US" sz="1200">
                <a:solidFill>
                  <a:schemeClr val="dk1"/>
                </a:solidFill>
              </a:rPr>
              <a:t>EC528</a:t>
            </a:r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0" y="-42862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/>
        </p:nvSpPr>
        <p:spPr>
          <a:xfrm>
            <a:off x="609600" y="1524000"/>
            <a:ext cx="7924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609600" y="6172200"/>
            <a:ext cx="46640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 </a:t>
            </a:r>
            <a:r>
              <a:rPr lang="en-US" sz="1200">
                <a:solidFill>
                  <a:schemeClr val="dk1"/>
                </a:solidFill>
              </a:rPr>
              <a:t>EC528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110225" y="3568975"/>
            <a:ext cx="2336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Members: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Beliz Kaleli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Vikash Sahu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Paritosh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Shirodkar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Asutosh Patra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110225" y="1800225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Deduplicating Cloud Functions - Demo 3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6379550" y="3684650"/>
            <a:ext cx="2336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Mentor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Shripad Nadgowda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009650"/>
            <a:ext cx="85534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723900"/>
            <a:ext cx="893445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771525"/>
            <a:ext cx="8848725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776288"/>
            <a:ext cx="860107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76925" y="12777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3600"/>
              <a:t>DEM</a:t>
            </a:r>
            <a:r>
              <a:rPr b="1" lang="en-US" sz="3600"/>
              <a:t>O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69500" y="519100"/>
            <a:ext cx="8363100" cy="7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How is </a:t>
            </a:r>
            <a:r>
              <a:rPr b="1" lang="en-US"/>
              <a:t>deduplication</a:t>
            </a:r>
            <a:r>
              <a:rPr b="1" lang="en-US"/>
              <a:t> </a:t>
            </a:r>
            <a:r>
              <a:rPr b="1" lang="en-US"/>
              <a:t>achieved</a:t>
            </a:r>
            <a:r>
              <a:rPr b="1" lang="en-US"/>
              <a:t> via Sanity Framework</a:t>
            </a:r>
            <a:endParaRPr b="1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33300" y="1300000"/>
            <a:ext cx="84774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Upload a file to a Minio bucket (ex: inbucket, a.jpg)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&gt;</a:t>
            </a:r>
            <a:r>
              <a:rPr lang="en-US">
                <a:latin typeface="Cormorant Infant"/>
                <a:ea typeface="Cormorant Infant"/>
                <a:cs typeface="Cormorant Infant"/>
                <a:sym typeface="Cormorant Infant"/>
              </a:rPr>
              <a:t> mc cp a.jpg myminio/inbucket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Create a function (ex: myfunction) with wsk client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</a:t>
            </a:r>
            <a:r>
              <a:rPr lang="en-US">
                <a:latin typeface="Cormorant Infant"/>
                <a:ea typeface="Cormorant Infant"/>
                <a:cs typeface="Cormorant Infant"/>
                <a:sym typeface="Cormorant Infant"/>
              </a:rPr>
              <a:t> wsk -i action create myfunction.py myfunction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Invoke the function with the uploaded file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</a:t>
            </a:r>
            <a:r>
              <a:rPr lang="en-US">
                <a:latin typeface="Cormorant Infant"/>
                <a:ea typeface="Cormorant Infant"/>
                <a:cs typeface="Cormorant Infant"/>
                <a:sym typeface="Cormorant Infant"/>
              </a:rPr>
              <a:t> wsk -i action invoke myfunction inbucket/a.jpg outbucket</a:t>
            </a:r>
            <a:endParaRPr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ormorant Infant"/>
              <a:buChar char="▪"/>
            </a:pPr>
            <a:r>
              <a:rPr lang="en-US"/>
              <a:t>Result is automatically stored in Minio bucket(ex: outbucket)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duplicate images, we get the reference from Sanity and for unique images, openwhisk executes action and stores the thumbnail, hence de duplication of functions is </a:t>
            </a:r>
            <a:r>
              <a:rPr lang="en-US"/>
              <a:t>achieved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Couch DB</a:t>
            </a:r>
            <a:endParaRPr b="1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39200" cy="27585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0"/>
          <p:cNvCxnSpPr/>
          <p:nvPr/>
        </p:nvCxnSpPr>
        <p:spPr>
          <a:xfrm flipH="1">
            <a:off x="5946050" y="3966075"/>
            <a:ext cx="1458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44" name="Google Shape;144;p20"/>
          <p:cNvSpPr txBox="1"/>
          <p:nvPr/>
        </p:nvSpPr>
        <p:spPr>
          <a:xfrm>
            <a:off x="4101950" y="4825275"/>
            <a:ext cx="383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output_bucket/output_file</a:t>
            </a:r>
            <a:endParaRPr sz="2400"/>
          </a:p>
        </p:txBody>
      </p:sp>
      <p:cxnSp>
        <p:nvCxnSpPr>
          <p:cNvPr id="145" name="Google Shape;145;p20"/>
          <p:cNvCxnSpPr/>
          <p:nvPr/>
        </p:nvCxnSpPr>
        <p:spPr>
          <a:xfrm flipH="1">
            <a:off x="1818400" y="3854075"/>
            <a:ext cx="1458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46" name="Google Shape;146;p20"/>
          <p:cNvSpPr txBox="1"/>
          <p:nvPr/>
        </p:nvSpPr>
        <p:spPr>
          <a:xfrm>
            <a:off x="152400" y="4713275"/>
            <a:ext cx="383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input_checksum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510450" y="470975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Deduplication In Progress..</a:t>
            </a:r>
            <a:endParaRPr b="1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6771"/>
            <a:ext cx="9144000" cy="454445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1167275" y="4825400"/>
            <a:ext cx="1900425" cy="1288950"/>
          </a:xfrm>
          <a:custGeom>
            <a:rect b="b" l="l" r="r" t="t"/>
            <a:pathLst>
              <a:path extrusionOk="0" h="51558" w="76017">
                <a:moveTo>
                  <a:pt x="0" y="19830"/>
                </a:moveTo>
                <a:lnTo>
                  <a:pt x="76017" y="51558"/>
                </a:lnTo>
                <a:lnTo>
                  <a:pt x="21153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p21"/>
          <p:cNvSpPr/>
          <p:nvPr/>
        </p:nvSpPr>
        <p:spPr>
          <a:xfrm rot="6916715">
            <a:off x="6293914" y="4825429"/>
            <a:ext cx="1900336" cy="1288890"/>
          </a:xfrm>
          <a:custGeom>
            <a:rect b="b" l="l" r="r" t="t"/>
            <a:pathLst>
              <a:path extrusionOk="0" h="51558" w="76017">
                <a:moveTo>
                  <a:pt x="0" y="19830"/>
                </a:moveTo>
                <a:lnTo>
                  <a:pt x="76017" y="51558"/>
                </a:lnTo>
                <a:lnTo>
                  <a:pt x="21153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Google Shape;157;p21"/>
          <p:cNvSpPr txBox="1"/>
          <p:nvPr/>
        </p:nvSpPr>
        <p:spPr>
          <a:xfrm>
            <a:off x="2968550" y="5982300"/>
            <a:ext cx="37842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Same file, different name!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After Running: Only one output for both files!</a:t>
            </a:r>
            <a:endParaRPr b="1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9150"/>
            <a:ext cx="9143999" cy="3579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2"/>
          <p:cNvCxnSpPr/>
          <p:nvPr/>
        </p:nvCxnSpPr>
        <p:spPr>
          <a:xfrm>
            <a:off x="1299500" y="4974125"/>
            <a:ext cx="176820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2"/>
          <p:cNvSpPr txBox="1"/>
          <p:nvPr/>
        </p:nvSpPr>
        <p:spPr>
          <a:xfrm>
            <a:off x="3232950" y="5519450"/>
            <a:ext cx="24291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only output for test.jpg and duplication.jpg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Challenges in Current Sprint</a:t>
            </a:r>
            <a:endParaRPr b="1"/>
          </a:p>
        </p:txBody>
      </p:sp>
      <p:sp>
        <p:nvSpPr>
          <p:cNvPr id="173" name="Google Shape;173;p23"/>
          <p:cNvSpPr txBox="1"/>
          <p:nvPr/>
        </p:nvSpPr>
        <p:spPr>
          <a:xfrm>
            <a:off x="624000" y="1447800"/>
            <a:ext cx="78960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Configuring docker components in cloud and executing functions in them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How can we invoke custom docker scripts in openwhisk?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Creating network connection between two servers in IBM cloud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Simulating the entire pipeline with all the components in place</a:t>
            </a:r>
            <a:r>
              <a:rPr lang="en-US" sz="2000"/>
              <a:t> in cloud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Previously in De-duplicating...</a:t>
            </a:r>
            <a:endParaRPr b="1"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9050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Earlier, all the components (Minio, Kafka, CouchDB &amp; OpenWhisk) were executing independently in local machines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Interaction among the components was not done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feedback from the last sprint was to deploy the whole framework into cloud and execute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Next Steps (Sprint - 4)</a:t>
            </a:r>
            <a:endParaRPr b="1"/>
          </a:p>
        </p:txBody>
      </p:sp>
      <p:sp>
        <p:nvSpPr>
          <p:cNvPr id="180" name="Google Shape;180;p24"/>
          <p:cNvSpPr txBox="1"/>
          <p:nvPr/>
        </p:nvSpPr>
        <p:spPr>
          <a:xfrm>
            <a:off x="609600" y="1733775"/>
            <a:ext cx="79248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Implementing the Command Line Interface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Benchmarking performance savings for entire process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Brainstorm with our mentor to improve our current framework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Burndown Chart</a:t>
            </a:r>
            <a:endParaRPr b="1"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5900"/>
            <a:ext cx="91440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-1839675" y="313915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3600"/>
              <a:t>THANK YOU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did we </a:t>
            </a:r>
            <a:r>
              <a:rPr b="1" lang="en-US"/>
              <a:t>achieve</a:t>
            </a:r>
            <a:r>
              <a:rPr b="1" lang="en-US"/>
              <a:t> in this sprint?</a:t>
            </a:r>
            <a:endParaRPr b="1"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Deployed all the individual components in the cloud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Built the sanity framework to avoid deduplication of cloud function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Successfully</a:t>
            </a:r>
            <a:r>
              <a:rPr lang="en-US"/>
              <a:t> implemented </a:t>
            </a:r>
            <a:r>
              <a:rPr b="1" lang="en-US"/>
              <a:t>deduplication </a:t>
            </a:r>
            <a:r>
              <a:rPr lang="en-US"/>
              <a:t>of cloud function for </a:t>
            </a:r>
            <a:r>
              <a:rPr b="1" lang="en-US"/>
              <a:t>Image Thumbnail Use Case</a:t>
            </a:r>
            <a:endParaRPr b="1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364675" y="446825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Now, Simplified working model in IBM Cloud</a:t>
            </a:r>
            <a:endParaRPr b="1"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132625"/>
            <a:ext cx="8877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609600" y="3611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Architecture Diagram</a:t>
            </a:r>
            <a:endParaRPr b="1"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75" y="801113"/>
            <a:ext cx="8561750" cy="525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63" y="828675"/>
            <a:ext cx="844867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014413"/>
            <a:ext cx="84963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700088"/>
            <a:ext cx="8524875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800100"/>
            <a:ext cx="840105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