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1pPr>
    <a:lvl2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2pPr>
    <a:lvl3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3pPr>
    <a:lvl4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4pPr>
    <a:lvl5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5pPr>
    <a:lvl6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6pPr>
    <a:lvl7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7pPr>
    <a:lvl8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8pPr>
    <a:lvl9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b="def" i="def"/>
      <a:tcStyle>
        <a:tcBdr/>
        <a:fill>
          <a:solidFill>
            <a:srgbClr val="FFE8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b="def" i="def"/>
      <a:tcStyle>
        <a:tcBdr/>
        <a:fill>
          <a:solidFill>
            <a:srgbClr val="E9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 styleId="{2708684C-4D16-4618-839F-0558EEFCDFE6}" styleName="">
    <a:tblBg/>
    <a:wholeTbl>
      <a:tcTxStyle b="off"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b="def" i="def"/>
      <a:tcStyle>
        <a:tcBdr/>
        <a:fill>
          <a:solidFill>
            <a:srgbClr val="FFFFFF"/>
          </a:solidFill>
        </a:fill>
      </a:tcStyle>
    </a:band2H>
    <a:firstCol>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06" name="Shape 406"/>
          <p:cNvSpPr/>
          <p:nvPr>
            <p:ph type="sldImg"/>
          </p:nvPr>
        </p:nvSpPr>
        <p:spPr>
          <a:xfrm>
            <a:off x="1143000" y="685800"/>
            <a:ext cx="4572000" cy="3429000"/>
          </a:xfrm>
          <a:prstGeom prst="rect">
            <a:avLst/>
          </a:prstGeom>
        </p:spPr>
        <p:txBody>
          <a:bodyPr/>
          <a:lstStyle/>
          <a:p>
            <a:pPr/>
          </a:p>
        </p:txBody>
      </p:sp>
      <p:sp>
        <p:nvSpPr>
          <p:cNvPr id="407" name="Shape 4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12" name="Body Level One…"/>
          <p:cNvSpPr txBox="1"/>
          <p:nvPr>
            <p:ph type="body" sz="quarter" idx="1" hasCustomPrompt="1"/>
          </p:nvPr>
        </p:nvSpPr>
        <p:spPr>
          <a:xfrm>
            <a:off x="1201340" y="11859862"/>
            <a:ext cx="21971004" cy="636980"/>
          </a:xfrm>
          <a:prstGeom prst="rect">
            <a:avLst/>
          </a:prstGeom>
        </p:spPr>
        <p:txBody>
          <a:bodyPr lIns="45718" tIns="45718" rIns="45718" bIns="45718">
            <a:normAutofit fontScale="100000" lnSpcReduction="0"/>
          </a:bodyPr>
          <a:lstStyle>
            <a:lvl1pPr marL="0" indent="0" defTabSz="825500">
              <a:lnSpc>
                <a:spcPct val="100000"/>
              </a:lnSpc>
              <a:spcBef>
                <a:spcPts val="0"/>
              </a:spcBef>
              <a:buSzTx/>
              <a:buFontTx/>
              <a:buNone/>
              <a:defRPr b="1" sz="3600">
                <a:latin typeface="+mj-lt"/>
                <a:ea typeface="+mj-ea"/>
                <a:cs typeface="+mj-cs"/>
                <a:sym typeface="Helvetica Neue"/>
              </a:defRPr>
            </a:lvl1pPr>
            <a:lvl2pPr marL="1066800" indent="-457200" defTabSz="825500">
              <a:lnSpc>
                <a:spcPct val="100000"/>
              </a:lnSpc>
              <a:spcBef>
                <a:spcPts val="0"/>
              </a:spcBef>
              <a:buSzPct val="123000"/>
              <a:buFontTx/>
              <a:defRPr b="1" sz="3600">
                <a:latin typeface="+mj-lt"/>
                <a:ea typeface="+mj-ea"/>
                <a:cs typeface="+mj-cs"/>
                <a:sym typeface="Helvetica Neue"/>
              </a:defRPr>
            </a:lvl2pPr>
            <a:lvl3pPr marL="1676400" indent="-457200" defTabSz="825500">
              <a:lnSpc>
                <a:spcPct val="100000"/>
              </a:lnSpc>
              <a:spcBef>
                <a:spcPts val="0"/>
              </a:spcBef>
              <a:buSzPct val="123000"/>
              <a:buFontTx/>
              <a:defRPr b="1" sz="3600">
                <a:latin typeface="+mj-lt"/>
                <a:ea typeface="+mj-ea"/>
                <a:cs typeface="+mj-cs"/>
                <a:sym typeface="Helvetica Neue"/>
              </a:defRPr>
            </a:lvl3pPr>
            <a:lvl4pPr marL="2286000" indent="-457200" defTabSz="825500">
              <a:lnSpc>
                <a:spcPct val="100000"/>
              </a:lnSpc>
              <a:spcBef>
                <a:spcPts val="0"/>
              </a:spcBef>
              <a:buSzPct val="123000"/>
              <a:buFontTx/>
              <a:defRPr b="1" sz="3600">
                <a:latin typeface="+mj-lt"/>
                <a:ea typeface="+mj-ea"/>
                <a:cs typeface="+mj-cs"/>
                <a:sym typeface="Helvetica Neue"/>
              </a:defRPr>
            </a:lvl4pPr>
            <a:lvl5pPr marL="2895600" indent="-457200" defTabSz="825500">
              <a:lnSpc>
                <a:spcPct val="100000"/>
              </a:lnSpc>
              <a:spcBef>
                <a:spcPts val="0"/>
              </a:spcBef>
              <a:buSzPct val="123000"/>
              <a:buFontTx/>
              <a:defRPr b="1" sz="3600">
                <a:latin typeface="+mj-lt"/>
                <a:ea typeface="+mj-ea"/>
                <a:cs typeface="+mj-cs"/>
                <a:sym typeface="Helvetica Neue"/>
              </a:defRPr>
            </a:lvl5pPr>
          </a:lstStyle>
          <a:p>
            <a:pPr/>
            <a:r>
              <a:t>Author and Date</a:t>
            </a:r>
          </a:p>
          <a:p>
            <a:pPr lvl="1"/>
            <a:r>
              <a:t/>
            </a:r>
          </a:p>
          <a:p>
            <a:pPr lvl="2"/>
            <a:r>
              <a:t/>
            </a:r>
          </a:p>
          <a:p>
            <a:pPr lvl="3"/>
            <a:r>
              <a:t/>
            </a:r>
          </a:p>
          <a:p>
            <a:pPr lvl="4"/>
            <a:r>
              <a:t/>
            </a:r>
          </a:p>
        </p:txBody>
      </p:sp>
      <p:sp>
        <p:nvSpPr>
          <p:cNvPr id="13" name="Presentation Title"/>
          <p:cNvSpPr txBox="1"/>
          <p:nvPr>
            <p:ph type="title" hasCustomPrompt="1"/>
          </p:nvPr>
        </p:nvSpPr>
        <p:spPr>
          <a:xfrm>
            <a:off x="1206496" y="2574991"/>
            <a:ext cx="21971005" cy="4648202"/>
          </a:xfrm>
          <a:prstGeom prst="rect">
            <a:avLst/>
          </a:prstGeom>
        </p:spPr>
        <p:txBody>
          <a:bodyPr lIns="50800" tIns="50800" rIns="50800" bIns="50800" anchor="b"/>
          <a:lstStyle/>
          <a:p>
            <a:pPr/>
            <a:r>
              <a:t>Presentation Title</a:t>
            </a:r>
          </a:p>
        </p:txBody>
      </p:sp>
      <p:sp>
        <p:nvSpPr>
          <p:cNvPr id="14" name="Body Level One…"/>
          <p:cNvSpPr txBox="1"/>
          <p:nvPr>
            <p:ph type="body" sz="quarter" idx="21" hasCustomPrompt="1"/>
          </p:nvPr>
        </p:nvSpPr>
        <p:spPr>
          <a:xfrm>
            <a:off x="1201342" y="7223190"/>
            <a:ext cx="21971002" cy="1905002"/>
          </a:xfrm>
          <a:prstGeom prst="rect">
            <a:avLst/>
          </a:prstGeom>
        </p:spPr>
        <p:txBody>
          <a:bodyPr lIns="50800" tIns="50800" rIns="50800" bIns="50800">
            <a:normAutofit fontScale="100000" lnSpcReduction="0"/>
          </a:bodyPr>
          <a:lstStyle>
            <a:lvl1pPr marL="0" indent="0" defTabSz="825500">
              <a:lnSpc>
                <a:spcPct val="100000"/>
              </a:lnSpc>
              <a:spcBef>
                <a:spcPts val="0"/>
              </a:spcBef>
              <a:buSzTx/>
              <a:buFontTx/>
              <a:buNone/>
              <a:defRPr b="1" sz="5500">
                <a:latin typeface="+mj-lt"/>
                <a:ea typeface="+mj-ea"/>
                <a:cs typeface="+mj-cs"/>
                <a:sym typeface="Helvetica Neue"/>
              </a:defRPr>
            </a:lvl1pPr>
          </a:lstStyle>
          <a:p>
            <a:pPr/>
            <a:r>
              <a:t>Presentation Subtitle</a:t>
            </a:r>
          </a:p>
        </p:txBody>
      </p:sp>
      <p:sp>
        <p:nvSpPr>
          <p:cNvPr id="15"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06"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107" name="Body Level One…"/>
          <p:cNvSpPr txBox="1"/>
          <p:nvPr>
            <p:ph type="body" sz="half" idx="1" hasCustomPrompt="1"/>
          </p:nvPr>
        </p:nvSpPr>
        <p:spPr>
          <a:xfrm>
            <a:off x="1206500" y="4920843"/>
            <a:ext cx="21971000" cy="3874314"/>
          </a:xfrm>
          <a:prstGeom prst="rect">
            <a:avLst/>
          </a:prstGeom>
        </p:spPr>
        <p:txBody>
          <a:bodyPr lIns="50800" tIns="50800" rIns="50800" bIns="50800" anchor="ctr">
            <a:normAutofit fontScale="100000" lnSpcReduction="0"/>
          </a:bodyPr>
          <a:lstStyle>
            <a:lvl1pPr marL="0" indent="0" algn="ctr" defTabSz="2438337">
              <a:lnSpc>
                <a:spcPct val="80000"/>
              </a:lnSpc>
              <a:spcBef>
                <a:spcPts val="0"/>
              </a:spcBef>
              <a:buSzTx/>
              <a:buFontTx/>
              <a:buNone/>
              <a:defRPr spc="-232" sz="11600">
                <a:latin typeface="Helvetica Neue Medium"/>
                <a:ea typeface="Helvetica Neue Medium"/>
                <a:cs typeface="Helvetica Neue Medium"/>
                <a:sym typeface="Helvetica Neue Medium"/>
              </a:defRPr>
            </a:lvl1pPr>
            <a:lvl2pPr marL="0" indent="0" algn="ctr" defTabSz="2438337">
              <a:lnSpc>
                <a:spcPct val="80000"/>
              </a:lnSpc>
              <a:spcBef>
                <a:spcPts val="0"/>
              </a:spcBef>
              <a:buSzTx/>
              <a:buFontTx/>
              <a:buNone/>
              <a:defRPr spc="-232" sz="11600">
                <a:latin typeface="Helvetica Neue Medium"/>
                <a:ea typeface="Helvetica Neue Medium"/>
                <a:cs typeface="Helvetica Neue Medium"/>
                <a:sym typeface="Helvetica Neue Medium"/>
              </a:defRPr>
            </a:lvl2pPr>
            <a:lvl3pPr marL="0" indent="0" algn="ctr" defTabSz="2438337">
              <a:lnSpc>
                <a:spcPct val="80000"/>
              </a:lnSpc>
              <a:spcBef>
                <a:spcPts val="0"/>
              </a:spcBef>
              <a:buSzTx/>
              <a:buFontTx/>
              <a:buNone/>
              <a:defRPr spc="-232" sz="11600">
                <a:latin typeface="Helvetica Neue Medium"/>
                <a:ea typeface="Helvetica Neue Medium"/>
                <a:cs typeface="Helvetica Neue Medium"/>
                <a:sym typeface="Helvetica Neue Medium"/>
              </a:defRPr>
            </a:lvl3pPr>
            <a:lvl4pPr marL="0" indent="0" algn="ctr" defTabSz="2438337">
              <a:lnSpc>
                <a:spcPct val="80000"/>
              </a:lnSpc>
              <a:spcBef>
                <a:spcPts val="0"/>
              </a:spcBef>
              <a:buSzTx/>
              <a:buFontTx/>
              <a:buNone/>
              <a:defRPr spc="-232" sz="11600">
                <a:latin typeface="Helvetica Neue Medium"/>
                <a:ea typeface="Helvetica Neue Medium"/>
                <a:cs typeface="Helvetica Neue Medium"/>
                <a:sym typeface="Helvetica Neue Medium"/>
              </a:defRPr>
            </a:lvl4pPr>
            <a:lvl5pPr marL="0" indent="0" algn="ctr" defTabSz="2438337">
              <a:lnSpc>
                <a:spcPct val="80000"/>
              </a:lnSpc>
              <a:spcBef>
                <a:spcPts val="0"/>
              </a:spcBef>
              <a:buSzTx/>
              <a:buFont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08"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15"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116" name="Body Level One…"/>
          <p:cNvSpPr txBox="1"/>
          <p:nvPr>
            <p:ph type="body" idx="1" hasCustomPrompt="1"/>
          </p:nvPr>
        </p:nvSpPr>
        <p:spPr>
          <a:xfrm>
            <a:off x="1206500" y="1075926"/>
            <a:ext cx="21971000" cy="7241586"/>
          </a:xfrm>
          <a:prstGeom prst="rect">
            <a:avLst/>
          </a:prstGeom>
        </p:spPr>
        <p:txBody>
          <a:bodyPr lIns="50800" tIns="50800" rIns="50800" bIns="50800" anchor="b">
            <a:normAutofit fontScale="100000" lnSpcReduction="0"/>
          </a:bodyPr>
          <a:lstStyle>
            <a:lvl1pPr marL="0" indent="0" algn="ctr" defTabSz="2438337">
              <a:lnSpc>
                <a:spcPct val="80000"/>
              </a:lnSpc>
              <a:spcBef>
                <a:spcPts val="0"/>
              </a:spcBef>
              <a:buSzTx/>
              <a:buFontTx/>
              <a:buNone/>
              <a:defRPr b="1" spc="-250" sz="25000">
                <a:latin typeface="+mj-lt"/>
                <a:ea typeface="+mj-ea"/>
                <a:cs typeface="+mj-cs"/>
                <a:sym typeface="Helvetica Neue"/>
              </a:defRPr>
            </a:lvl1pPr>
            <a:lvl2pPr marL="0" indent="0" algn="ctr" defTabSz="2438337">
              <a:lnSpc>
                <a:spcPct val="80000"/>
              </a:lnSpc>
              <a:spcBef>
                <a:spcPts val="0"/>
              </a:spcBef>
              <a:buSzTx/>
              <a:buFontTx/>
              <a:buNone/>
              <a:defRPr b="1" spc="-250" sz="25000">
                <a:latin typeface="+mj-lt"/>
                <a:ea typeface="+mj-ea"/>
                <a:cs typeface="+mj-cs"/>
                <a:sym typeface="Helvetica Neue"/>
              </a:defRPr>
            </a:lvl2pPr>
            <a:lvl3pPr marL="0" indent="0" algn="ctr" defTabSz="2438337">
              <a:lnSpc>
                <a:spcPct val="80000"/>
              </a:lnSpc>
              <a:spcBef>
                <a:spcPts val="0"/>
              </a:spcBef>
              <a:buSzTx/>
              <a:buFontTx/>
              <a:buNone/>
              <a:defRPr b="1" spc="-250" sz="25000">
                <a:latin typeface="+mj-lt"/>
                <a:ea typeface="+mj-ea"/>
                <a:cs typeface="+mj-cs"/>
                <a:sym typeface="Helvetica Neue"/>
              </a:defRPr>
            </a:lvl3pPr>
            <a:lvl4pPr marL="0" indent="0" algn="ctr" defTabSz="2438337">
              <a:lnSpc>
                <a:spcPct val="80000"/>
              </a:lnSpc>
              <a:spcBef>
                <a:spcPts val="0"/>
              </a:spcBef>
              <a:buSzTx/>
              <a:buFontTx/>
              <a:buNone/>
              <a:defRPr b="1" spc="-250" sz="25000">
                <a:latin typeface="+mj-lt"/>
                <a:ea typeface="+mj-ea"/>
                <a:cs typeface="+mj-cs"/>
                <a:sym typeface="Helvetica Neue"/>
              </a:defRPr>
            </a:lvl4pPr>
            <a:lvl5pPr marL="0" indent="0" algn="ctr" defTabSz="2438337">
              <a:lnSpc>
                <a:spcPct val="80000"/>
              </a:lnSpc>
              <a:spcBef>
                <a:spcPts val="0"/>
              </a:spcBef>
              <a:buSzTx/>
              <a:buFontTx/>
              <a:buNone/>
              <a:defRPr b="1" spc="-250" sz="25000">
                <a:latin typeface="+mj-lt"/>
                <a:ea typeface="+mj-ea"/>
                <a:cs typeface="+mj-cs"/>
                <a:sym typeface="Helvetica Neue"/>
              </a:defRPr>
            </a:lvl5pPr>
          </a:lstStyle>
          <a:p>
            <a:pPr/>
            <a:r>
              <a:t>100%</a:t>
            </a:r>
          </a:p>
          <a:p>
            <a:pPr lvl="1"/>
            <a:r>
              <a:t/>
            </a:r>
          </a:p>
          <a:p>
            <a:pPr lvl="2"/>
            <a:r>
              <a:t/>
            </a:r>
          </a:p>
          <a:p>
            <a:pPr lvl="3"/>
            <a:r>
              <a:t/>
            </a:r>
          </a:p>
          <a:p>
            <a:pPr lvl="4"/>
            <a:r>
              <a:t/>
            </a:r>
          </a:p>
        </p:txBody>
      </p:sp>
      <p:sp>
        <p:nvSpPr>
          <p:cNvPr id="117" name="Fact information"/>
          <p:cNvSpPr txBox="1"/>
          <p:nvPr>
            <p:ph type="body" sz="quarter" idx="21" hasCustomPrompt="1"/>
          </p:nvPr>
        </p:nvSpPr>
        <p:spPr>
          <a:xfrm>
            <a:off x="1206500" y="8262180"/>
            <a:ext cx="21971000" cy="934780"/>
          </a:xfrm>
          <a:prstGeom prst="rect">
            <a:avLst/>
          </a:prstGeom>
        </p:spPr>
        <p:txBody>
          <a:bodyPr lIns="45718" tIns="45718" rIns="45718" bIns="45718">
            <a:normAutofit fontScale="100000" lnSpcReduction="0"/>
          </a:bodyPr>
          <a:lstStyle>
            <a:lvl1pPr marL="0" indent="0" algn="ctr" defTabSz="825500">
              <a:lnSpc>
                <a:spcPct val="100000"/>
              </a:lnSpc>
              <a:spcBef>
                <a:spcPts val="0"/>
              </a:spcBef>
              <a:buSzTx/>
              <a:buFontTx/>
              <a:buNone/>
              <a:defRPr b="1" sz="5500">
                <a:latin typeface="+mj-lt"/>
                <a:ea typeface="+mj-ea"/>
                <a:cs typeface="+mj-cs"/>
                <a:sym typeface="Helvetica Neue"/>
              </a:defRPr>
            </a:lvl1pPr>
          </a:lstStyle>
          <a:p>
            <a:pPr/>
            <a:r>
              <a:t>Fact information</a:t>
            </a:r>
          </a:p>
        </p:txBody>
      </p:sp>
      <p:sp>
        <p:nvSpPr>
          <p:cNvPr id="118"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25"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126" name="Body Level One…"/>
          <p:cNvSpPr txBox="1"/>
          <p:nvPr>
            <p:ph type="body" sz="quarter" idx="1" hasCustomPrompt="1"/>
          </p:nvPr>
        </p:nvSpPr>
        <p:spPr>
          <a:xfrm>
            <a:off x="2430024" y="10675453"/>
            <a:ext cx="20200054" cy="636980"/>
          </a:xfrm>
          <a:prstGeom prst="rect">
            <a:avLst/>
          </a:prstGeom>
        </p:spPr>
        <p:txBody>
          <a:bodyPr lIns="45718" tIns="45718" rIns="45718" bIns="45718">
            <a:normAutofit fontScale="100000" lnSpcReduction="0"/>
          </a:bodyPr>
          <a:lstStyle>
            <a:lvl1pPr marL="0" indent="0" defTabSz="825500">
              <a:lnSpc>
                <a:spcPct val="100000"/>
              </a:lnSpc>
              <a:spcBef>
                <a:spcPts val="0"/>
              </a:spcBef>
              <a:buSzTx/>
              <a:buFontTx/>
              <a:buNone/>
              <a:defRPr b="1" sz="3600">
                <a:latin typeface="+mj-lt"/>
                <a:ea typeface="+mj-ea"/>
                <a:cs typeface="+mj-cs"/>
                <a:sym typeface="Helvetica Neue"/>
              </a:defRPr>
            </a:lvl1pPr>
            <a:lvl2pPr marL="1066800" indent="-457200" defTabSz="825500">
              <a:lnSpc>
                <a:spcPct val="100000"/>
              </a:lnSpc>
              <a:spcBef>
                <a:spcPts val="0"/>
              </a:spcBef>
              <a:buSzPct val="123000"/>
              <a:buFontTx/>
              <a:defRPr b="1" sz="3600">
                <a:latin typeface="+mj-lt"/>
                <a:ea typeface="+mj-ea"/>
                <a:cs typeface="+mj-cs"/>
                <a:sym typeface="Helvetica Neue"/>
              </a:defRPr>
            </a:lvl2pPr>
            <a:lvl3pPr marL="1676400" indent="-457200" defTabSz="825500">
              <a:lnSpc>
                <a:spcPct val="100000"/>
              </a:lnSpc>
              <a:spcBef>
                <a:spcPts val="0"/>
              </a:spcBef>
              <a:buSzPct val="123000"/>
              <a:buFontTx/>
              <a:defRPr b="1" sz="3600">
                <a:latin typeface="+mj-lt"/>
                <a:ea typeface="+mj-ea"/>
                <a:cs typeface="+mj-cs"/>
                <a:sym typeface="Helvetica Neue"/>
              </a:defRPr>
            </a:lvl3pPr>
            <a:lvl4pPr marL="2286000" indent="-457200" defTabSz="825500">
              <a:lnSpc>
                <a:spcPct val="100000"/>
              </a:lnSpc>
              <a:spcBef>
                <a:spcPts val="0"/>
              </a:spcBef>
              <a:buSzPct val="123000"/>
              <a:buFontTx/>
              <a:defRPr b="1" sz="3600">
                <a:latin typeface="+mj-lt"/>
                <a:ea typeface="+mj-ea"/>
                <a:cs typeface="+mj-cs"/>
                <a:sym typeface="Helvetica Neue"/>
              </a:defRPr>
            </a:lvl4pPr>
            <a:lvl5pPr marL="2895600" indent="-457200" defTabSz="825500">
              <a:lnSpc>
                <a:spcPct val="100000"/>
              </a:lnSpc>
              <a:spcBef>
                <a:spcPts val="0"/>
              </a:spcBef>
              <a:buSzPct val="123000"/>
              <a:buFontTx/>
              <a:defRPr b="1" sz="3600">
                <a:latin typeface="+mj-lt"/>
                <a:ea typeface="+mj-ea"/>
                <a:cs typeface="+mj-cs"/>
                <a:sym typeface="Helvetica Neue"/>
              </a:defRPr>
            </a:lvl5pPr>
          </a:lstStyle>
          <a:p>
            <a:pPr/>
            <a:r>
              <a:t>Attribution</a:t>
            </a:r>
          </a:p>
          <a:p>
            <a:pPr lvl="1"/>
            <a:r>
              <a:t/>
            </a:r>
          </a:p>
          <a:p>
            <a:pPr lvl="2"/>
            <a:r>
              <a:t/>
            </a:r>
          </a:p>
          <a:p>
            <a:pPr lvl="3"/>
            <a:r>
              <a:t/>
            </a:r>
          </a:p>
          <a:p>
            <a:pPr lvl="4"/>
            <a:r>
              <a:t/>
            </a:r>
          </a:p>
        </p:txBody>
      </p:sp>
      <p:sp>
        <p:nvSpPr>
          <p:cNvPr id="127" name="Body Level One…"/>
          <p:cNvSpPr txBox="1"/>
          <p:nvPr>
            <p:ph type="body" sz="half" idx="21" hasCustomPrompt="1"/>
          </p:nvPr>
        </p:nvSpPr>
        <p:spPr>
          <a:xfrm>
            <a:off x="1753923" y="4939860"/>
            <a:ext cx="20876154" cy="3836281"/>
          </a:xfrm>
          <a:prstGeom prst="rect">
            <a:avLst/>
          </a:prstGeom>
        </p:spPr>
        <p:txBody>
          <a:bodyPr lIns="50800" tIns="50800" rIns="50800" bIns="50800">
            <a:normAutofit fontScale="100000" lnSpcReduction="0"/>
          </a:bodyPr>
          <a:lstStyle>
            <a:lvl1pPr marL="469900" indent="-300876" defTabSz="2438337">
              <a:spcBef>
                <a:spcPts val="0"/>
              </a:spcBef>
              <a:buSzTx/>
              <a:buFontTx/>
              <a:buNone/>
              <a:defRPr spc="-200" sz="8500">
                <a:latin typeface="Helvetica Neue Medium"/>
                <a:ea typeface="Helvetica Neue Medium"/>
                <a:cs typeface="Helvetica Neue Medium"/>
                <a:sym typeface="Helvetica Neue Medium"/>
              </a:defRPr>
            </a:lvl1pPr>
          </a:lstStyle>
          <a:p>
            <a:pPr/>
            <a:r>
              <a:t>“Notable Quote”</a:t>
            </a:r>
          </a:p>
        </p:txBody>
      </p:sp>
      <p:sp>
        <p:nvSpPr>
          <p:cNvPr id="128"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35"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136" name="Bowl of salad with fried rice, boiled eggs and chopsticks"/>
          <p:cNvSpPr/>
          <p:nvPr>
            <p:ph type="pic" sz="quarter" idx="21"/>
          </p:nvPr>
        </p:nvSpPr>
        <p:spPr>
          <a:xfrm>
            <a:off x="15760700" y="1016000"/>
            <a:ext cx="7439099" cy="5949678"/>
          </a:xfrm>
          <a:prstGeom prst="rect">
            <a:avLst/>
          </a:prstGeom>
        </p:spPr>
        <p:txBody>
          <a:bodyPr tIns="45719" bIns="45719"/>
          <a:lstStyle/>
          <a:p>
            <a:pPr/>
          </a:p>
        </p:txBody>
      </p:sp>
      <p:sp>
        <p:nvSpPr>
          <p:cNvPr id="137" name="Bowl with salmon cakes, salad and hummus "/>
          <p:cNvSpPr/>
          <p:nvPr>
            <p:ph type="pic" sz="half" idx="22"/>
          </p:nvPr>
        </p:nvSpPr>
        <p:spPr>
          <a:xfrm>
            <a:off x="13500100" y="3978275"/>
            <a:ext cx="10439400" cy="12150181"/>
          </a:xfrm>
          <a:prstGeom prst="rect">
            <a:avLst/>
          </a:prstGeom>
        </p:spPr>
        <p:txBody>
          <a:bodyPr tIns="45719" bIns="45719"/>
          <a:lstStyle/>
          <a:p>
            <a:pPr/>
          </a:p>
        </p:txBody>
      </p:sp>
      <p:sp>
        <p:nvSpPr>
          <p:cNvPr id="138" name="Bowl of pappardelle pasta with parsley butter, roasted hazelnuts and shaved parmesan cheese"/>
          <p:cNvSpPr/>
          <p:nvPr>
            <p:ph type="pic" idx="23"/>
          </p:nvPr>
        </p:nvSpPr>
        <p:spPr>
          <a:xfrm>
            <a:off x="-139700" y="495300"/>
            <a:ext cx="16611600" cy="12458700"/>
          </a:xfrm>
          <a:prstGeom prst="rect">
            <a:avLst/>
          </a:prstGeom>
        </p:spPr>
        <p:txBody>
          <a:bodyPr tIns="45719" bIns="45719"/>
          <a:lstStyle/>
          <a:p>
            <a:pPr/>
          </a:p>
        </p:txBody>
      </p:sp>
      <p:sp>
        <p:nvSpPr>
          <p:cNvPr id="139"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46"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147" name="bowl of salad with fried rice, boiled eggs and chopsticks"/>
          <p:cNvSpPr/>
          <p:nvPr>
            <p:ph type="pic" idx="21"/>
          </p:nvPr>
        </p:nvSpPr>
        <p:spPr>
          <a:xfrm>
            <a:off x="-1333500" y="-5524500"/>
            <a:ext cx="27051000" cy="21640800"/>
          </a:xfrm>
          <a:prstGeom prst="rect">
            <a:avLst/>
          </a:prstGeom>
        </p:spPr>
        <p:txBody>
          <a:bodyPr tIns="45719" bIns="45719"/>
          <a:lstStyle/>
          <a:p>
            <a:pPr/>
          </a:p>
        </p:txBody>
      </p:sp>
      <p:sp>
        <p:nvSpPr>
          <p:cNvPr id="148"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solidFill>
                  <a:srgbClr val="FFFFFF"/>
                </a:solidFill>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55"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6Page 1 Image">
    <p:spTree>
      <p:nvGrpSpPr>
        <p:cNvPr id="1" name=""/>
        <p:cNvGrpSpPr/>
        <p:nvPr/>
      </p:nvGrpSpPr>
      <p:grpSpPr>
        <a:xfrm>
          <a:off x="0" y="0"/>
          <a:ext cx="0" cy="0"/>
          <a:chOff x="0" y="0"/>
          <a:chExt cx="0" cy="0"/>
        </a:xfrm>
      </p:grpSpPr>
      <p:sp>
        <p:nvSpPr>
          <p:cNvPr id="162"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163" name="Picture Placeholder 4"/>
          <p:cNvSpPr/>
          <p:nvPr>
            <p:ph type="pic" idx="21"/>
          </p:nvPr>
        </p:nvSpPr>
        <p:spPr>
          <a:xfrm>
            <a:off x="0" y="9525"/>
            <a:ext cx="24384000" cy="13706475"/>
          </a:xfrm>
          <a:prstGeom prst="rect">
            <a:avLst/>
          </a:prstGeom>
        </p:spPr>
        <p:txBody>
          <a:bodyPr tIns="45719" bIns="45719"/>
          <a:lstStyle/>
          <a:p>
            <a:pPr/>
          </a:p>
        </p:txBody>
      </p:sp>
      <p:sp>
        <p:nvSpPr>
          <p:cNvPr id="164" name="Slide Number"/>
          <p:cNvSpPr txBox="1"/>
          <p:nvPr>
            <p:ph type="sldNum" sz="quarter" idx="2"/>
          </p:nvPr>
        </p:nvSpPr>
        <p:spPr>
          <a:xfrm>
            <a:off x="16970654" y="12470746"/>
            <a:ext cx="504546" cy="483909"/>
          </a:xfrm>
          <a:prstGeom prst="rect">
            <a:avLst/>
          </a:prstGeom>
        </p:spPr>
        <p:txBody>
          <a:bodyPr lIns="91438" tIns="91438" rIns="91438" bIns="91438"/>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Usual">
    <p:spTree>
      <p:nvGrpSpPr>
        <p:cNvPr id="1" name=""/>
        <p:cNvGrpSpPr/>
        <p:nvPr/>
      </p:nvGrpSpPr>
      <p:grpSpPr>
        <a:xfrm>
          <a:off x="0" y="0"/>
          <a:ext cx="0" cy="0"/>
          <a:chOff x="0" y="0"/>
          <a:chExt cx="0" cy="0"/>
        </a:xfrm>
      </p:grpSpPr>
      <p:sp>
        <p:nvSpPr>
          <p:cNvPr id="171" name="Title Text"/>
          <p:cNvSpPr txBox="1"/>
          <p:nvPr>
            <p:ph type="title"/>
          </p:nvPr>
        </p:nvSpPr>
        <p:spPr>
          <a:xfrm>
            <a:off x="1676400" y="1441000"/>
            <a:ext cx="21031200" cy="1229630"/>
          </a:xfrm>
          <a:prstGeom prst="rect">
            <a:avLst/>
          </a:prstGeom>
        </p:spPr>
        <p:txBody>
          <a:bodyPr lIns="91438" tIns="91438" rIns="91438" bIns="91438"/>
          <a:lstStyle/>
          <a:p>
            <a:pPr/>
            <a:r>
              <a:t>Title Text</a:t>
            </a:r>
          </a:p>
        </p:txBody>
      </p:sp>
      <p:sp>
        <p:nvSpPr>
          <p:cNvPr id="172" name="Picture Placeholder 5"/>
          <p:cNvSpPr/>
          <p:nvPr>
            <p:ph type="pic" sz="quarter" idx="21"/>
          </p:nvPr>
        </p:nvSpPr>
        <p:spPr>
          <a:xfrm>
            <a:off x="2946410" y="5404163"/>
            <a:ext cx="8356587" cy="5323033"/>
          </a:xfrm>
          <a:prstGeom prst="rect">
            <a:avLst/>
          </a:prstGeom>
        </p:spPr>
        <p:txBody>
          <a:bodyPr tIns="45719" bIns="45719"/>
          <a:lstStyle/>
          <a:p>
            <a:pPr/>
          </a:p>
        </p:txBody>
      </p:sp>
      <p:sp>
        <p:nvSpPr>
          <p:cNvPr id="173" name="Slide Number"/>
          <p:cNvSpPr txBox="1"/>
          <p:nvPr>
            <p:ph type="sldNum" sz="quarter" idx="2"/>
          </p:nvPr>
        </p:nvSpPr>
        <p:spPr>
          <a:xfrm>
            <a:off x="16970654" y="12470746"/>
            <a:ext cx="504546" cy="483909"/>
          </a:xfrm>
          <a:prstGeom prst="rect">
            <a:avLst/>
          </a:prstGeom>
        </p:spPr>
        <p:txBody>
          <a:bodyPr lIns="91438" tIns="91438" rIns="91438" bIns="91438"/>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80"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181" name="Body Level One…"/>
          <p:cNvSpPr txBox="1"/>
          <p:nvPr>
            <p:ph type="body" sz="quarter" idx="1" hasCustomPrompt="1"/>
          </p:nvPr>
        </p:nvSpPr>
        <p:spPr>
          <a:xfrm>
            <a:off x="1201340" y="11859862"/>
            <a:ext cx="21971004" cy="636980"/>
          </a:xfrm>
          <a:prstGeom prst="rect">
            <a:avLst/>
          </a:prstGeom>
        </p:spPr>
        <p:txBody>
          <a:bodyPr lIns="45718" tIns="45718" rIns="45718" bIns="45718">
            <a:normAutofit fontScale="100000" lnSpcReduction="0"/>
          </a:bodyPr>
          <a:lstStyle>
            <a:lvl1pPr marL="0" indent="0" defTabSz="825500">
              <a:lnSpc>
                <a:spcPct val="100000"/>
              </a:lnSpc>
              <a:spcBef>
                <a:spcPts val="0"/>
              </a:spcBef>
              <a:buSzTx/>
              <a:buFontTx/>
              <a:buNone/>
              <a:defRPr b="1" sz="3600">
                <a:latin typeface="+mj-lt"/>
                <a:ea typeface="+mj-ea"/>
                <a:cs typeface="+mj-cs"/>
                <a:sym typeface="Helvetica Neue"/>
              </a:defRPr>
            </a:lvl1pPr>
            <a:lvl2pPr marL="1066800" indent="-457200" defTabSz="825500">
              <a:lnSpc>
                <a:spcPct val="100000"/>
              </a:lnSpc>
              <a:spcBef>
                <a:spcPts val="0"/>
              </a:spcBef>
              <a:buSzPct val="123000"/>
              <a:buFontTx/>
              <a:defRPr b="1" sz="3600">
                <a:latin typeface="+mj-lt"/>
                <a:ea typeface="+mj-ea"/>
                <a:cs typeface="+mj-cs"/>
                <a:sym typeface="Helvetica Neue"/>
              </a:defRPr>
            </a:lvl2pPr>
            <a:lvl3pPr marL="1676400" indent="-457200" defTabSz="825500">
              <a:lnSpc>
                <a:spcPct val="100000"/>
              </a:lnSpc>
              <a:spcBef>
                <a:spcPts val="0"/>
              </a:spcBef>
              <a:buSzPct val="123000"/>
              <a:buFontTx/>
              <a:defRPr b="1" sz="3600">
                <a:latin typeface="+mj-lt"/>
                <a:ea typeface="+mj-ea"/>
                <a:cs typeface="+mj-cs"/>
                <a:sym typeface="Helvetica Neue"/>
              </a:defRPr>
            </a:lvl3pPr>
            <a:lvl4pPr marL="2286000" indent="-457200" defTabSz="825500">
              <a:lnSpc>
                <a:spcPct val="100000"/>
              </a:lnSpc>
              <a:spcBef>
                <a:spcPts val="0"/>
              </a:spcBef>
              <a:buSzPct val="123000"/>
              <a:buFontTx/>
              <a:defRPr b="1" sz="3600">
                <a:latin typeface="+mj-lt"/>
                <a:ea typeface="+mj-ea"/>
                <a:cs typeface="+mj-cs"/>
                <a:sym typeface="Helvetica Neue"/>
              </a:defRPr>
            </a:lvl4pPr>
            <a:lvl5pPr marL="2895600" indent="-457200" defTabSz="825500">
              <a:lnSpc>
                <a:spcPct val="100000"/>
              </a:lnSpc>
              <a:spcBef>
                <a:spcPts val="0"/>
              </a:spcBef>
              <a:buSzPct val="123000"/>
              <a:buFontTx/>
              <a:defRPr b="1" sz="3600">
                <a:latin typeface="+mj-lt"/>
                <a:ea typeface="+mj-ea"/>
                <a:cs typeface="+mj-cs"/>
                <a:sym typeface="Helvetica Neue"/>
              </a:defRPr>
            </a:lvl5pPr>
          </a:lstStyle>
          <a:p>
            <a:pPr/>
            <a:r>
              <a:t>Author and Date</a:t>
            </a:r>
          </a:p>
          <a:p>
            <a:pPr lvl="1"/>
            <a:r>
              <a:t/>
            </a:r>
          </a:p>
          <a:p>
            <a:pPr lvl="2"/>
            <a:r>
              <a:t/>
            </a:r>
          </a:p>
          <a:p>
            <a:pPr lvl="3"/>
            <a:r>
              <a:t/>
            </a:r>
          </a:p>
          <a:p>
            <a:pPr lvl="4"/>
            <a:r>
              <a:t/>
            </a:r>
          </a:p>
        </p:txBody>
      </p:sp>
      <p:sp>
        <p:nvSpPr>
          <p:cNvPr id="182" name="Presentation Title"/>
          <p:cNvSpPr txBox="1"/>
          <p:nvPr>
            <p:ph type="title" hasCustomPrompt="1"/>
          </p:nvPr>
        </p:nvSpPr>
        <p:spPr>
          <a:xfrm>
            <a:off x="1206496" y="2574991"/>
            <a:ext cx="21971005" cy="4648202"/>
          </a:xfrm>
          <a:prstGeom prst="rect">
            <a:avLst/>
          </a:prstGeom>
        </p:spPr>
        <p:txBody>
          <a:bodyPr lIns="50800" tIns="50800" rIns="50800" bIns="50800" anchor="b"/>
          <a:lstStyle>
            <a:lvl1pPr algn="l" defTabSz="2438337">
              <a:lnSpc>
                <a:spcPct val="80000"/>
              </a:lnSpc>
              <a:defRPr b="1" spc="-232" sz="11600">
                <a:latin typeface="+mj-lt"/>
                <a:ea typeface="+mj-ea"/>
                <a:cs typeface="+mj-cs"/>
                <a:sym typeface="Helvetica Neue"/>
              </a:defRPr>
            </a:lvl1pPr>
          </a:lstStyle>
          <a:p>
            <a:pPr/>
            <a:r>
              <a:t>Presentation Title</a:t>
            </a:r>
          </a:p>
        </p:txBody>
      </p:sp>
      <p:sp>
        <p:nvSpPr>
          <p:cNvPr id="183" name="Body Level One…"/>
          <p:cNvSpPr txBox="1"/>
          <p:nvPr>
            <p:ph type="body" sz="quarter" idx="21" hasCustomPrompt="1"/>
          </p:nvPr>
        </p:nvSpPr>
        <p:spPr>
          <a:xfrm>
            <a:off x="1201342" y="7223190"/>
            <a:ext cx="21971002" cy="1905002"/>
          </a:xfrm>
          <a:prstGeom prst="rect">
            <a:avLst/>
          </a:prstGeom>
        </p:spPr>
        <p:txBody>
          <a:bodyPr lIns="50800" tIns="50800" rIns="50800" bIns="50800">
            <a:normAutofit fontScale="100000" lnSpcReduction="0"/>
          </a:bodyPr>
          <a:lstStyle>
            <a:lvl1pPr marL="0" indent="0" defTabSz="825500">
              <a:lnSpc>
                <a:spcPct val="100000"/>
              </a:lnSpc>
              <a:spcBef>
                <a:spcPts val="0"/>
              </a:spcBef>
              <a:buSzTx/>
              <a:buFontTx/>
              <a:buNone/>
              <a:defRPr b="1" sz="5500">
                <a:latin typeface="+mj-lt"/>
                <a:ea typeface="+mj-ea"/>
                <a:cs typeface="+mj-cs"/>
                <a:sym typeface="Helvetica Neue"/>
              </a:defRPr>
            </a:lvl1pPr>
          </a:lstStyle>
          <a:p>
            <a:pPr/>
            <a:r>
              <a:t>Presentation Subtitle</a:t>
            </a:r>
          </a:p>
        </p:txBody>
      </p:sp>
      <p:sp>
        <p:nvSpPr>
          <p:cNvPr id="184"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191"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192" name="Avocados and limes"/>
          <p:cNvSpPr/>
          <p:nvPr>
            <p:ph type="pic" idx="21"/>
          </p:nvPr>
        </p:nvSpPr>
        <p:spPr>
          <a:xfrm>
            <a:off x="-1155700" y="-1295400"/>
            <a:ext cx="26746200" cy="16018933"/>
          </a:xfrm>
          <a:prstGeom prst="rect">
            <a:avLst/>
          </a:prstGeom>
        </p:spPr>
        <p:txBody>
          <a:bodyPr tIns="45719" bIns="45719"/>
          <a:lstStyle/>
          <a:p>
            <a:pPr/>
          </a:p>
        </p:txBody>
      </p:sp>
      <p:sp>
        <p:nvSpPr>
          <p:cNvPr id="193" name="Presentation Title"/>
          <p:cNvSpPr txBox="1"/>
          <p:nvPr>
            <p:ph type="title" hasCustomPrompt="1"/>
          </p:nvPr>
        </p:nvSpPr>
        <p:spPr>
          <a:xfrm>
            <a:off x="1206500" y="7124700"/>
            <a:ext cx="21971000" cy="4648200"/>
          </a:xfrm>
          <a:prstGeom prst="rect">
            <a:avLst/>
          </a:prstGeom>
        </p:spPr>
        <p:txBody>
          <a:bodyPr lIns="50800" tIns="50800" rIns="50800" bIns="50800" anchor="b"/>
          <a:lstStyle>
            <a:lvl1pPr algn="l" defTabSz="2438337">
              <a:lnSpc>
                <a:spcPct val="80000"/>
              </a:lnSpc>
              <a:defRPr b="1" spc="-232" sz="11600">
                <a:latin typeface="+mj-lt"/>
                <a:ea typeface="+mj-ea"/>
                <a:cs typeface="+mj-cs"/>
                <a:sym typeface="Helvetica Neue"/>
              </a:defRPr>
            </a:lvl1pPr>
          </a:lstStyle>
          <a:p>
            <a:pPr/>
            <a:r>
              <a:t>Presentation Title</a:t>
            </a:r>
          </a:p>
        </p:txBody>
      </p:sp>
      <p:sp>
        <p:nvSpPr>
          <p:cNvPr id="194" name="Body Level One…"/>
          <p:cNvSpPr txBox="1"/>
          <p:nvPr>
            <p:ph type="body" sz="quarter" idx="1" hasCustomPrompt="1"/>
          </p:nvPr>
        </p:nvSpPr>
        <p:spPr>
          <a:xfrm>
            <a:off x="1207690" y="1106137"/>
            <a:ext cx="21968621" cy="636980"/>
          </a:xfrm>
          <a:prstGeom prst="rect">
            <a:avLst/>
          </a:prstGeom>
        </p:spPr>
        <p:txBody>
          <a:bodyPr lIns="45718" tIns="45718" rIns="45718" bIns="45718">
            <a:normAutofit fontScale="100000" lnSpcReduction="0"/>
          </a:bodyPr>
          <a:lstStyle>
            <a:lvl1pPr marL="0" indent="0" defTabSz="825500">
              <a:lnSpc>
                <a:spcPct val="100000"/>
              </a:lnSpc>
              <a:spcBef>
                <a:spcPts val="0"/>
              </a:spcBef>
              <a:buSzTx/>
              <a:buFontTx/>
              <a:buNone/>
              <a:defRPr b="1" sz="3600">
                <a:latin typeface="+mj-lt"/>
                <a:ea typeface="+mj-ea"/>
                <a:cs typeface="+mj-cs"/>
                <a:sym typeface="Helvetica Neue"/>
              </a:defRPr>
            </a:lvl1pPr>
            <a:lvl2pPr marL="1066800" indent="-457200" defTabSz="825500">
              <a:lnSpc>
                <a:spcPct val="100000"/>
              </a:lnSpc>
              <a:spcBef>
                <a:spcPts val="0"/>
              </a:spcBef>
              <a:buSzPct val="123000"/>
              <a:buFontTx/>
              <a:defRPr b="1" sz="3600">
                <a:latin typeface="+mj-lt"/>
                <a:ea typeface="+mj-ea"/>
                <a:cs typeface="+mj-cs"/>
                <a:sym typeface="Helvetica Neue"/>
              </a:defRPr>
            </a:lvl2pPr>
            <a:lvl3pPr marL="1676400" indent="-457200" defTabSz="825500">
              <a:lnSpc>
                <a:spcPct val="100000"/>
              </a:lnSpc>
              <a:spcBef>
                <a:spcPts val="0"/>
              </a:spcBef>
              <a:buSzPct val="123000"/>
              <a:buFontTx/>
              <a:defRPr b="1" sz="3600">
                <a:latin typeface="+mj-lt"/>
                <a:ea typeface="+mj-ea"/>
                <a:cs typeface="+mj-cs"/>
                <a:sym typeface="Helvetica Neue"/>
              </a:defRPr>
            </a:lvl3pPr>
            <a:lvl4pPr marL="2286000" indent="-457200" defTabSz="825500">
              <a:lnSpc>
                <a:spcPct val="100000"/>
              </a:lnSpc>
              <a:spcBef>
                <a:spcPts val="0"/>
              </a:spcBef>
              <a:buSzPct val="123000"/>
              <a:buFontTx/>
              <a:defRPr b="1" sz="3600">
                <a:latin typeface="+mj-lt"/>
                <a:ea typeface="+mj-ea"/>
                <a:cs typeface="+mj-cs"/>
                <a:sym typeface="Helvetica Neue"/>
              </a:defRPr>
            </a:lvl4pPr>
            <a:lvl5pPr marL="2895600" indent="-457200" defTabSz="825500">
              <a:lnSpc>
                <a:spcPct val="100000"/>
              </a:lnSpc>
              <a:spcBef>
                <a:spcPts val="0"/>
              </a:spcBef>
              <a:buSzPct val="123000"/>
              <a:buFontTx/>
              <a:defRPr b="1" sz="3600">
                <a:latin typeface="+mj-lt"/>
                <a:ea typeface="+mj-ea"/>
                <a:cs typeface="+mj-cs"/>
                <a:sym typeface="Helvetica Neue"/>
              </a:defRPr>
            </a:lvl5pPr>
          </a:lstStyle>
          <a:p>
            <a:pPr/>
            <a:r>
              <a:t>Author and Date</a:t>
            </a:r>
          </a:p>
          <a:p>
            <a:pPr lvl="1"/>
            <a:r>
              <a:t/>
            </a:r>
          </a:p>
          <a:p>
            <a:pPr lvl="2"/>
            <a:r>
              <a:t/>
            </a:r>
          </a:p>
          <a:p>
            <a:pPr lvl="3"/>
            <a:r>
              <a:t/>
            </a:r>
          </a:p>
          <a:p>
            <a:pPr lvl="4"/>
            <a:r>
              <a:t/>
            </a:r>
          </a:p>
        </p:txBody>
      </p:sp>
      <p:sp>
        <p:nvSpPr>
          <p:cNvPr id="195" name="Body Level One…"/>
          <p:cNvSpPr txBox="1"/>
          <p:nvPr>
            <p:ph type="body" sz="quarter" idx="22" hasCustomPrompt="1"/>
          </p:nvPr>
        </p:nvSpPr>
        <p:spPr>
          <a:xfrm>
            <a:off x="1206500" y="11609909"/>
            <a:ext cx="21971000" cy="1116953"/>
          </a:xfrm>
          <a:prstGeom prst="rect">
            <a:avLst/>
          </a:prstGeom>
        </p:spPr>
        <p:txBody>
          <a:bodyPr lIns="50800" tIns="50800" rIns="50800" bIns="50800">
            <a:normAutofit fontScale="100000" lnSpcReduction="0"/>
          </a:bodyPr>
          <a:lstStyle>
            <a:lvl1pPr marL="0" indent="0" defTabSz="825500">
              <a:lnSpc>
                <a:spcPct val="100000"/>
              </a:lnSpc>
              <a:spcBef>
                <a:spcPts val="0"/>
              </a:spcBef>
              <a:buSzTx/>
              <a:buFontTx/>
              <a:buNone/>
              <a:defRPr b="1" sz="5500">
                <a:latin typeface="+mj-lt"/>
                <a:ea typeface="+mj-ea"/>
                <a:cs typeface="+mj-cs"/>
                <a:sym typeface="Helvetica Neue"/>
              </a:defRPr>
            </a:lvl1pPr>
          </a:lstStyle>
          <a:p>
            <a:pPr/>
            <a:r>
              <a:t>Presentation Subtitle</a:t>
            </a:r>
          </a:p>
        </p:txBody>
      </p:sp>
      <p:sp>
        <p:nvSpPr>
          <p:cNvPr id="196"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2"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23" name="Avocados and limes"/>
          <p:cNvSpPr/>
          <p:nvPr>
            <p:ph type="pic" idx="21"/>
          </p:nvPr>
        </p:nvSpPr>
        <p:spPr>
          <a:xfrm>
            <a:off x="-1155700" y="-1295400"/>
            <a:ext cx="26746200" cy="16018933"/>
          </a:xfrm>
          <a:prstGeom prst="rect">
            <a:avLst/>
          </a:prstGeom>
        </p:spPr>
        <p:txBody>
          <a:bodyPr tIns="45719" bIns="45719"/>
          <a:lstStyle/>
          <a:p>
            <a:pPr/>
          </a:p>
        </p:txBody>
      </p:sp>
      <p:sp>
        <p:nvSpPr>
          <p:cNvPr id="24" name="Presentation Title"/>
          <p:cNvSpPr txBox="1"/>
          <p:nvPr>
            <p:ph type="title" hasCustomPrompt="1"/>
          </p:nvPr>
        </p:nvSpPr>
        <p:spPr>
          <a:xfrm>
            <a:off x="1206500" y="7124700"/>
            <a:ext cx="21971000" cy="4648200"/>
          </a:xfrm>
          <a:prstGeom prst="rect">
            <a:avLst/>
          </a:prstGeom>
        </p:spPr>
        <p:txBody>
          <a:bodyPr lIns="50800" tIns="50800" rIns="50800" bIns="50800" anchor="b"/>
          <a:lstStyle/>
          <a:p>
            <a:pPr/>
            <a:r>
              <a:t>Presentation Title</a:t>
            </a:r>
          </a:p>
        </p:txBody>
      </p:sp>
      <p:sp>
        <p:nvSpPr>
          <p:cNvPr id="25" name="Body Level One…"/>
          <p:cNvSpPr txBox="1"/>
          <p:nvPr>
            <p:ph type="body" sz="quarter" idx="1" hasCustomPrompt="1"/>
          </p:nvPr>
        </p:nvSpPr>
        <p:spPr>
          <a:xfrm>
            <a:off x="1207690" y="1106137"/>
            <a:ext cx="21968621" cy="636980"/>
          </a:xfrm>
          <a:prstGeom prst="rect">
            <a:avLst/>
          </a:prstGeom>
        </p:spPr>
        <p:txBody>
          <a:bodyPr lIns="45718" tIns="45718" rIns="45718" bIns="45718">
            <a:normAutofit fontScale="100000" lnSpcReduction="0"/>
          </a:bodyPr>
          <a:lstStyle>
            <a:lvl1pPr marL="0" indent="0" defTabSz="825500">
              <a:lnSpc>
                <a:spcPct val="100000"/>
              </a:lnSpc>
              <a:spcBef>
                <a:spcPts val="0"/>
              </a:spcBef>
              <a:buSzTx/>
              <a:buFontTx/>
              <a:buNone/>
              <a:defRPr b="1" sz="3600">
                <a:latin typeface="+mj-lt"/>
                <a:ea typeface="+mj-ea"/>
                <a:cs typeface="+mj-cs"/>
                <a:sym typeface="Helvetica Neue"/>
              </a:defRPr>
            </a:lvl1pPr>
            <a:lvl2pPr marL="1066800" indent="-457200" defTabSz="825500">
              <a:lnSpc>
                <a:spcPct val="100000"/>
              </a:lnSpc>
              <a:spcBef>
                <a:spcPts val="0"/>
              </a:spcBef>
              <a:buSzPct val="123000"/>
              <a:buFontTx/>
              <a:defRPr b="1" sz="3600">
                <a:latin typeface="+mj-lt"/>
                <a:ea typeface="+mj-ea"/>
                <a:cs typeface="+mj-cs"/>
                <a:sym typeface="Helvetica Neue"/>
              </a:defRPr>
            </a:lvl2pPr>
            <a:lvl3pPr marL="1676400" indent="-457200" defTabSz="825500">
              <a:lnSpc>
                <a:spcPct val="100000"/>
              </a:lnSpc>
              <a:spcBef>
                <a:spcPts val="0"/>
              </a:spcBef>
              <a:buSzPct val="123000"/>
              <a:buFontTx/>
              <a:defRPr b="1" sz="3600">
                <a:latin typeface="+mj-lt"/>
                <a:ea typeface="+mj-ea"/>
                <a:cs typeface="+mj-cs"/>
                <a:sym typeface="Helvetica Neue"/>
              </a:defRPr>
            </a:lvl3pPr>
            <a:lvl4pPr marL="2286000" indent="-457200" defTabSz="825500">
              <a:lnSpc>
                <a:spcPct val="100000"/>
              </a:lnSpc>
              <a:spcBef>
                <a:spcPts val="0"/>
              </a:spcBef>
              <a:buSzPct val="123000"/>
              <a:buFontTx/>
              <a:defRPr b="1" sz="3600">
                <a:latin typeface="+mj-lt"/>
                <a:ea typeface="+mj-ea"/>
                <a:cs typeface="+mj-cs"/>
                <a:sym typeface="Helvetica Neue"/>
              </a:defRPr>
            </a:lvl4pPr>
            <a:lvl5pPr marL="2895600" indent="-457200" defTabSz="825500">
              <a:lnSpc>
                <a:spcPct val="100000"/>
              </a:lnSpc>
              <a:spcBef>
                <a:spcPts val="0"/>
              </a:spcBef>
              <a:buSzPct val="123000"/>
              <a:buFontTx/>
              <a:defRPr b="1" sz="3600">
                <a:latin typeface="+mj-lt"/>
                <a:ea typeface="+mj-ea"/>
                <a:cs typeface="+mj-cs"/>
                <a:sym typeface="Helvetica Neue"/>
              </a:defRPr>
            </a:lvl5pPr>
          </a:lstStyle>
          <a:p>
            <a:pPr/>
            <a:r>
              <a:t>Author and Date</a:t>
            </a:r>
          </a:p>
          <a:p>
            <a:pPr lvl="1"/>
            <a:r>
              <a:t/>
            </a:r>
          </a:p>
          <a:p>
            <a:pPr lvl="2"/>
            <a:r>
              <a:t/>
            </a:r>
          </a:p>
          <a:p>
            <a:pPr lvl="3"/>
            <a:r>
              <a:t/>
            </a:r>
          </a:p>
          <a:p>
            <a:pPr lvl="4"/>
            <a:r>
              <a:t/>
            </a:r>
          </a:p>
        </p:txBody>
      </p:sp>
      <p:sp>
        <p:nvSpPr>
          <p:cNvPr id="26" name="Body Level One…"/>
          <p:cNvSpPr txBox="1"/>
          <p:nvPr>
            <p:ph type="body" sz="quarter" idx="22" hasCustomPrompt="1"/>
          </p:nvPr>
        </p:nvSpPr>
        <p:spPr>
          <a:xfrm>
            <a:off x="1206500" y="11609909"/>
            <a:ext cx="21971000" cy="1116953"/>
          </a:xfrm>
          <a:prstGeom prst="rect">
            <a:avLst/>
          </a:prstGeom>
        </p:spPr>
        <p:txBody>
          <a:bodyPr lIns="50800" tIns="50800" rIns="50800" bIns="50800">
            <a:normAutofit fontScale="100000" lnSpcReduction="0"/>
          </a:bodyPr>
          <a:lstStyle>
            <a:lvl1pPr marL="0" indent="0" defTabSz="825500">
              <a:lnSpc>
                <a:spcPct val="100000"/>
              </a:lnSpc>
              <a:spcBef>
                <a:spcPts val="0"/>
              </a:spcBef>
              <a:buSzTx/>
              <a:buFontTx/>
              <a:buNone/>
              <a:defRPr b="1" sz="5500">
                <a:latin typeface="+mj-lt"/>
                <a:ea typeface="+mj-ea"/>
                <a:cs typeface="+mj-cs"/>
                <a:sym typeface="Helvetica Neue"/>
              </a:defRPr>
            </a:lvl1pPr>
          </a:lstStyle>
          <a:p>
            <a:pPr/>
            <a:r>
              <a:t>Presentation Subtitle</a:t>
            </a:r>
          </a:p>
        </p:txBody>
      </p:sp>
      <p:sp>
        <p:nvSpPr>
          <p:cNvPr id="27"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203"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204" name="Bowl with salmon cakes, salad and hummus"/>
          <p:cNvSpPr/>
          <p:nvPr>
            <p:ph type="pic" idx="21"/>
          </p:nvPr>
        </p:nvSpPr>
        <p:spPr>
          <a:xfrm>
            <a:off x="10972800" y="-203200"/>
            <a:ext cx="12144837" cy="14135100"/>
          </a:xfrm>
          <a:prstGeom prst="rect">
            <a:avLst/>
          </a:prstGeom>
        </p:spPr>
        <p:txBody>
          <a:bodyPr tIns="45719" bIns="45719"/>
          <a:lstStyle/>
          <a:p>
            <a:pPr/>
          </a:p>
        </p:txBody>
      </p:sp>
      <p:sp>
        <p:nvSpPr>
          <p:cNvPr id="205" name="Slide Title"/>
          <p:cNvSpPr txBox="1"/>
          <p:nvPr>
            <p:ph type="title" hasCustomPrompt="1"/>
          </p:nvPr>
        </p:nvSpPr>
        <p:spPr>
          <a:xfrm>
            <a:off x="1206500" y="1270000"/>
            <a:ext cx="9779000" cy="5882274"/>
          </a:xfrm>
          <a:prstGeom prst="rect">
            <a:avLst/>
          </a:prstGeom>
        </p:spPr>
        <p:txBody>
          <a:bodyPr lIns="50800" tIns="50800" rIns="50800" bIns="50800" anchor="b"/>
          <a:lstStyle>
            <a:lvl1pPr algn="l" defTabSz="2438337">
              <a:lnSpc>
                <a:spcPct val="80000"/>
              </a:lnSpc>
              <a:defRPr b="1" spc="-170" sz="8500">
                <a:latin typeface="+mj-lt"/>
                <a:ea typeface="+mj-ea"/>
                <a:cs typeface="+mj-cs"/>
                <a:sym typeface="Helvetica Neue"/>
              </a:defRPr>
            </a:lvl1pPr>
          </a:lstStyle>
          <a:p>
            <a:pPr/>
            <a:r>
              <a:t>Slide Title</a:t>
            </a:r>
          </a:p>
        </p:txBody>
      </p:sp>
      <p:sp>
        <p:nvSpPr>
          <p:cNvPr id="206" name="Body Level One…"/>
          <p:cNvSpPr txBox="1"/>
          <p:nvPr>
            <p:ph type="body" sz="quarter" idx="1" hasCustomPrompt="1"/>
          </p:nvPr>
        </p:nvSpPr>
        <p:spPr>
          <a:xfrm>
            <a:off x="1206500" y="7060576"/>
            <a:ext cx="9779000" cy="5385424"/>
          </a:xfrm>
          <a:prstGeom prst="rect">
            <a:avLst/>
          </a:prstGeom>
        </p:spPr>
        <p:txBody>
          <a:bodyPr lIns="50800" tIns="50800" rIns="50800" bIns="50800">
            <a:normAutofit fontScale="100000" lnSpcReduction="0"/>
          </a:bodyPr>
          <a:lstStyle>
            <a:lvl1pPr marL="0" indent="0" defTabSz="825500">
              <a:lnSpc>
                <a:spcPct val="100000"/>
              </a:lnSpc>
              <a:spcBef>
                <a:spcPts val="0"/>
              </a:spcBef>
              <a:buSzTx/>
              <a:buFontTx/>
              <a:buNone/>
              <a:defRPr b="1" sz="5500">
                <a:latin typeface="+mj-lt"/>
                <a:ea typeface="+mj-ea"/>
                <a:cs typeface="+mj-cs"/>
                <a:sym typeface="Helvetica Neue"/>
              </a:defRPr>
            </a:lvl1pPr>
            <a:lvl2pPr marL="0" indent="0" defTabSz="825500">
              <a:lnSpc>
                <a:spcPct val="100000"/>
              </a:lnSpc>
              <a:spcBef>
                <a:spcPts val="0"/>
              </a:spcBef>
              <a:buSzTx/>
              <a:buFontTx/>
              <a:buNone/>
              <a:defRPr b="1" sz="5500">
                <a:latin typeface="+mj-lt"/>
                <a:ea typeface="+mj-ea"/>
                <a:cs typeface="+mj-cs"/>
                <a:sym typeface="Helvetica Neue"/>
              </a:defRPr>
            </a:lvl2pPr>
            <a:lvl3pPr marL="0" indent="0" defTabSz="825500">
              <a:lnSpc>
                <a:spcPct val="100000"/>
              </a:lnSpc>
              <a:spcBef>
                <a:spcPts val="0"/>
              </a:spcBef>
              <a:buSzTx/>
              <a:buFontTx/>
              <a:buNone/>
              <a:defRPr b="1" sz="5500">
                <a:latin typeface="+mj-lt"/>
                <a:ea typeface="+mj-ea"/>
                <a:cs typeface="+mj-cs"/>
                <a:sym typeface="Helvetica Neue"/>
              </a:defRPr>
            </a:lvl3pPr>
            <a:lvl4pPr marL="0" indent="0" defTabSz="825500">
              <a:lnSpc>
                <a:spcPct val="100000"/>
              </a:lnSpc>
              <a:spcBef>
                <a:spcPts val="0"/>
              </a:spcBef>
              <a:buSzTx/>
              <a:buFontTx/>
              <a:buNone/>
              <a:defRPr b="1" sz="5500">
                <a:latin typeface="+mj-lt"/>
                <a:ea typeface="+mj-ea"/>
                <a:cs typeface="+mj-cs"/>
                <a:sym typeface="Helvetica Neue"/>
              </a:defRPr>
            </a:lvl4pPr>
            <a:lvl5pPr marL="0" indent="0" defTabSz="825500">
              <a:lnSpc>
                <a:spcPct val="100000"/>
              </a:lnSpc>
              <a:spcBef>
                <a:spcPts val="0"/>
              </a:spcBef>
              <a:buSzTx/>
              <a:buFontTx/>
              <a:buNone/>
              <a:defRPr b="1" sz="5500">
                <a:latin typeface="+mj-lt"/>
                <a:ea typeface="+mj-ea"/>
                <a:cs typeface="+mj-cs"/>
                <a:sym typeface="Helvetica Neue"/>
              </a:defRPr>
            </a:lvl5pPr>
          </a:lstStyle>
          <a:p>
            <a:pPr/>
            <a:r>
              <a:t>Slide Subtitle</a:t>
            </a:r>
          </a:p>
          <a:p>
            <a:pPr lvl="1"/>
            <a:r>
              <a:t/>
            </a:r>
          </a:p>
          <a:p>
            <a:pPr lvl="2"/>
            <a:r>
              <a:t/>
            </a:r>
          </a:p>
          <a:p>
            <a:pPr lvl="3"/>
            <a:r>
              <a:t/>
            </a:r>
          </a:p>
          <a:p>
            <a:pPr lvl="4"/>
            <a:r>
              <a:t/>
            </a:r>
          </a:p>
        </p:txBody>
      </p:sp>
      <p:sp>
        <p:nvSpPr>
          <p:cNvPr id="207" name="Slide Number"/>
          <p:cNvSpPr txBox="1"/>
          <p:nvPr>
            <p:ph type="sldNum" sz="quarter" idx="2"/>
          </p:nvPr>
        </p:nvSpPr>
        <p:spPr>
          <a:xfrm>
            <a:off x="12001499" y="13085233"/>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14"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215" name="Slide Title"/>
          <p:cNvSpPr txBox="1"/>
          <p:nvPr>
            <p:ph type="title" hasCustomPrompt="1"/>
          </p:nvPr>
        </p:nvSpPr>
        <p:spPr>
          <a:xfrm>
            <a:off x="1206500" y="1079500"/>
            <a:ext cx="21971000" cy="1433164"/>
          </a:xfrm>
          <a:prstGeom prst="rect">
            <a:avLst/>
          </a:prstGeom>
        </p:spPr>
        <p:txBody>
          <a:bodyPr lIns="50800" tIns="50800" rIns="50800" bIns="50800" anchor="t"/>
          <a:lstStyle>
            <a:lvl1pPr algn="l" defTabSz="2438337">
              <a:lnSpc>
                <a:spcPct val="80000"/>
              </a:lnSpc>
              <a:defRPr b="1" spc="-170" sz="8500">
                <a:latin typeface="+mj-lt"/>
                <a:ea typeface="+mj-ea"/>
                <a:cs typeface="+mj-cs"/>
                <a:sym typeface="Helvetica Neue"/>
              </a:defRPr>
            </a:lvl1pPr>
          </a:lstStyle>
          <a:p>
            <a:pPr/>
            <a:r>
              <a:t>Slide Title</a:t>
            </a:r>
          </a:p>
        </p:txBody>
      </p:sp>
      <p:sp>
        <p:nvSpPr>
          <p:cNvPr id="216" name="Body Level One…"/>
          <p:cNvSpPr txBox="1"/>
          <p:nvPr>
            <p:ph type="body" sz="quarter" idx="1" hasCustomPrompt="1"/>
          </p:nvPr>
        </p:nvSpPr>
        <p:spPr>
          <a:xfrm>
            <a:off x="1206500" y="2372961"/>
            <a:ext cx="21971000" cy="934781"/>
          </a:xfrm>
          <a:prstGeom prst="rect">
            <a:avLst/>
          </a:prstGeom>
        </p:spPr>
        <p:txBody>
          <a:bodyPr lIns="45718" tIns="45718" rIns="45718" bIns="45718">
            <a:normAutofit fontScale="100000" lnSpcReduction="0"/>
          </a:bodyPr>
          <a:lstStyle>
            <a:lvl1pPr marL="0" indent="0" defTabSz="825500">
              <a:lnSpc>
                <a:spcPct val="100000"/>
              </a:lnSpc>
              <a:spcBef>
                <a:spcPts val="0"/>
              </a:spcBef>
              <a:buSzTx/>
              <a:buFontTx/>
              <a:buNone/>
              <a:defRPr b="1" sz="5500">
                <a:latin typeface="+mj-lt"/>
                <a:ea typeface="+mj-ea"/>
                <a:cs typeface="+mj-cs"/>
                <a:sym typeface="Helvetica Neue"/>
              </a:defRPr>
            </a:lvl1pPr>
            <a:lvl2pPr marL="1308100" indent="-698500" defTabSz="825500">
              <a:lnSpc>
                <a:spcPct val="100000"/>
              </a:lnSpc>
              <a:spcBef>
                <a:spcPts val="0"/>
              </a:spcBef>
              <a:buSzPct val="123000"/>
              <a:buFontTx/>
              <a:defRPr b="1" sz="5500">
                <a:latin typeface="+mj-lt"/>
                <a:ea typeface="+mj-ea"/>
                <a:cs typeface="+mj-cs"/>
                <a:sym typeface="Helvetica Neue"/>
              </a:defRPr>
            </a:lvl2pPr>
            <a:lvl3pPr marL="1917700" indent="-698500" defTabSz="825500">
              <a:lnSpc>
                <a:spcPct val="100000"/>
              </a:lnSpc>
              <a:spcBef>
                <a:spcPts val="0"/>
              </a:spcBef>
              <a:buSzPct val="123000"/>
              <a:buFontTx/>
              <a:defRPr b="1" sz="5500">
                <a:latin typeface="+mj-lt"/>
                <a:ea typeface="+mj-ea"/>
                <a:cs typeface="+mj-cs"/>
                <a:sym typeface="Helvetica Neue"/>
              </a:defRPr>
            </a:lvl3pPr>
            <a:lvl4pPr marL="2527300" indent="-698500" defTabSz="825500">
              <a:lnSpc>
                <a:spcPct val="100000"/>
              </a:lnSpc>
              <a:spcBef>
                <a:spcPts val="0"/>
              </a:spcBef>
              <a:buSzPct val="123000"/>
              <a:buFontTx/>
              <a:defRPr b="1" sz="5500">
                <a:latin typeface="+mj-lt"/>
                <a:ea typeface="+mj-ea"/>
                <a:cs typeface="+mj-cs"/>
                <a:sym typeface="Helvetica Neue"/>
              </a:defRPr>
            </a:lvl4pPr>
            <a:lvl5pPr marL="3136900" indent="-698500" defTabSz="825500">
              <a:lnSpc>
                <a:spcPct val="100000"/>
              </a:lnSpc>
              <a:spcBef>
                <a:spcPts val="0"/>
              </a:spcBef>
              <a:buSzPct val="123000"/>
              <a:buFontTx/>
              <a:defRPr b="1" sz="5500">
                <a:latin typeface="+mj-lt"/>
                <a:ea typeface="+mj-ea"/>
                <a:cs typeface="+mj-cs"/>
                <a:sym typeface="Helvetica Neue"/>
              </a:defRPr>
            </a:lvl5pPr>
          </a:lstStyle>
          <a:p>
            <a:pPr/>
            <a:r>
              <a:t>Slide Subtitle</a:t>
            </a:r>
          </a:p>
          <a:p>
            <a:pPr lvl="1"/>
            <a:r>
              <a:t/>
            </a:r>
          </a:p>
          <a:p>
            <a:pPr lvl="2"/>
            <a:r>
              <a:t/>
            </a:r>
          </a:p>
          <a:p>
            <a:pPr lvl="3"/>
            <a:r>
              <a:t/>
            </a:r>
          </a:p>
          <a:p>
            <a:pPr lvl="4"/>
            <a:r>
              <a:t/>
            </a:r>
          </a:p>
        </p:txBody>
      </p:sp>
      <p:sp>
        <p:nvSpPr>
          <p:cNvPr id="217" name="Body Level One…"/>
          <p:cNvSpPr txBox="1"/>
          <p:nvPr>
            <p:ph type="body" idx="21" hasCustomPrompt="1"/>
          </p:nvPr>
        </p:nvSpPr>
        <p:spPr>
          <a:xfrm>
            <a:off x="1206500" y="4248503"/>
            <a:ext cx="21971000" cy="8256014"/>
          </a:xfrm>
          <a:prstGeom prst="rect">
            <a:avLst/>
          </a:prstGeom>
        </p:spPr>
        <p:txBody>
          <a:bodyPr lIns="50800" tIns="50800" rIns="50800" bIns="50800">
            <a:normAutofit fontScale="100000" lnSpcReduction="0"/>
          </a:bodyPr>
          <a:lstStyle>
            <a:lvl1pPr marL="609600" indent="-609600" defTabSz="2438337">
              <a:spcBef>
                <a:spcPts val="4500"/>
              </a:spcBef>
              <a:buSzPct val="123000"/>
              <a:buFontTx/>
              <a:defRPr sz="4800">
                <a:latin typeface="+mj-lt"/>
                <a:ea typeface="+mj-ea"/>
                <a:cs typeface="+mj-cs"/>
                <a:sym typeface="Helvetica Neue"/>
              </a:defRPr>
            </a:lvl1pPr>
          </a:lstStyle>
          <a:p>
            <a:pPr/>
            <a:r>
              <a:t>Slide bullet text</a:t>
            </a:r>
          </a:p>
        </p:txBody>
      </p:sp>
      <p:sp>
        <p:nvSpPr>
          <p:cNvPr id="218"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225"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226" name="Body Level One…"/>
          <p:cNvSpPr txBox="1"/>
          <p:nvPr>
            <p:ph type="body" idx="1" hasCustomPrompt="1"/>
          </p:nvPr>
        </p:nvSpPr>
        <p:spPr>
          <a:xfrm>
            <a:off x="1206500" y="4248503"/>
            <a:ext cx="21971000" cy="8256014"/>
          </a:xfrm>
          <a:prstGeom prst="rect">
            <a:avLst/>
          </a:prstGeom>
        </p:spPr>
        <p:txBody>
          <a:bodyPr lIns="50800" tIns="50800" rIns="50800" bIns="50800" numCol="2" spcCol="1098550">
            <a:normAutofit fontScale="100000" lnSpcReduction="0"/>
          </a:bodyPr>
          <a:lstStyle>
            <a:lvl1pPr marL="609600" indent="-609600" defTabSz="2438337">
              <a:spcBef>
                <a:spcPts val="4500"/>
              </a:spcBef>
              <a:buSzPct val="123000"/>
              <a:buFontTx/>
              <a:defRPr sz="4800">
                <a:latin typeface="+mj-lt"/>
                <a:ea typeface="+mj-ea"/>
                <a:cs typeface="+mj-cs"/>
                <a:sym typeface="Helvetica Neue"/>
              </a:defRPr>
            </a:lvl1pPr>
            <a:lvl2pPr marL="1219200" indent="-609600" defTabSz="2438337">
              <a:spcBef>
                <a:spcPts val="4500"/>
              </a:spcBef>
              <a:buSzPct val="123000"/>
              <a:buFontTx/>
              <a:defRPr sz="4800">
                <a:latin typeface="+mj-lt"/>
                <a:ea typeface="+mj-ea"/>
                <a:cs typeface="+mj-cs"/>
                <a:sym typeface="Helvetica Neue"/>
              </a:defRPr>
            </a:lvl2pPr>
            <a:lvl3pPr marL="1828800" indent="-609600" defTabSz="2438337">
              <a:spcBef>
                <a:spcPts val="4500"/>
              </a:spcBef>
              <a:buSzPct val="123000"/>
              <a:buFontTx/>
              <a:defRPr sz="4800">
                <a:latin typeface="+mj-lt"/>
                <a:ea typeface="+mj-ea"/>
                <a:cs typeface="+mj-cs"/>
                <a:sym typeface="Helvetica Neue"/>
              </a:defRPr>
            </a:lvl3pPr>
            <a:lvl4pPr marL="2438400" indent="-609600" defTabSz="2438337">
              <a:spcBef>
                <a:spcPts val="4500"/>
              </a:spcBef>
              <a:buSzPct val="123000"/>
              <a:buFontTx/>
              <a:defRPr sz="4800">
                <a:latin typeface="+mj-lt"/>
                <a:ea typeface="+mj-ea"/>
                <a:cs typeface="+mj-cs"/>
                <a:sym typeface="Helvetica Neue"/>
              </a:defRPr>
            </a:lvl4pPr>
            <a:lvl5pPr marL="3048000" indent="-609600" defTabSz="2438337">
              <a:spcBef>
                <a:spcPts val="4500"/>
              </a:spcBef>
              <a:buSzPct val="123000"/>
              <a:buFontTx/>
              <a:defRPr sz="4800">
                <a:latin typeface="+mj-lt"/>
                <a:ea typeface="+mj-ea"/>
                <a:cs typeface="+mj-cs"/>
                <a:sym typeface="Helvetica Neue"/>
              </a:defRPr>
            </a:lvl5pPr>
          </a:lstStyle>
          <a:p>
            <a:pPr/>
            <a:r>
              <a:t>Slide bullet text</a:t>
            </a:r>
          </a:p>
          <a:p>
            <a:pPr lvl="1"/>
            <a:r>
              <a:t/>
            </a:r>
          </a:p>
          <a:p>
            <a:pPr lvl="2"/>
            <a:r>
              <a:t/>
            </a:r>
          </a:p>
          <a:p>
            <a:pPr lvl="3"/>
            <a:r>
              <a:t/>
            </a:r>
          </a:p>
          <a:p>
            <a:pPr lvl="4"/>
            <a:r>
              <a:t/>
            </a:r>
          </a:p>
        </p:txBody>
      </p:sp>
      <p:sp>
        <p:nvSpPr>
          <p:cNvPr id="227"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234"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235" name="Body Level One…"/>
          <p:cNvSpPr txBox="1"/>
          <p:nvPr>
            <p:ph type="body" sz="quarter" idx="1" hasCustomPrompt="1"/>
          </p:nvPr>
        </p:nvSpPr>
        <p:spPr>
          <a:xfrm>
            <a:off x="1206500" y="2372961"/>
            <a:ext cx="9779000" cy="934781"/>
          </a:xfrm>
          <a:prstGeom prst="rect">
            <a:avLst/>
          </a:prstGeom>
        </p:spPr>
        <p:txBody>
          <a:bodyPr lIns="45718" tIns="45718" rIns="45718" bIns="45718">
            <a:normAutofit fontScale="100000" lnSpcReduction="0"/>
          </a:bodyPr>
          <a:lstStyle>
            <a:lvl1pPr marL="0" indent="0" defTabSz="825500">
              <a:lnSpc>
                <a:spcPct val="100000"/>
              </a:lnSpc>
              <a:spcBef>
                <a:spcPts val="0"/>
              </a:spcBef>
              <a:buSzTx/>
              <a:buFontTx/>
              <a:buNone/>
              <a:defRPr b="1" sz="5500">
                <a:latin typeface="+mj-lt"/>
                <a:ea typeface="+mj-ea"/>
                <a:cs typeface="+mj-cs"/>
                <a:sym typeface="Helvetica Neue"/>
              </a:defRPr>
            </a:lvl1pPr>
            <a:lvl2pPr marL="1308100" indent="-698500" defTabSz="825500">
              <a:lnSpc>
                <a:spcPct val="100000"/>
              </a:lnSpc>
              <a:spcBef>
                <a:spcPts val="0"/>
              </a:spcBef>
              <a:buSzPct val="123000"/>
              <a:buFontTx/>
              <a:defRPr b="1" sz="5500">
                <a:latin typeface="+mj-lt"/>
                <a:ea typeface="+mj-ea"/>
                <a:cs typeface="+mj-cs"/>
                <a:sym typeface="Helvetica Neue"/>
              </a:defRPr>
            </a:lvl2pPr>
            <a:lvl3pPr marL="1917700" indent="-698500" defTabSz="825500">
              <a:lnSpc>
                <a:spcPct val="100000"/>
              </a:lnSpc>
              <a:spcBef>
                <a:spcPts val="0"/>
              </a:spcBef>
              <a:buSzPct val="123000"/>
              <a:buFontTx/>
              <a:defRPr b="1" sz="5500">
                <a:latin typeface="+mj-lt"/>
                <a:ea typeface="+mj-ea"/>
                <a:cs typeface="+mj-cs"/>
                <a:sym typeface="Helvetica Neue"/>
              </a:defRPr>
            </a:lvl3pPr>
            <a:lvl4pPr marL="2527300" indent="-698500" defTabSz="825500">
              <a:lnSpc>
                <a:spcPct val="100000"/>
              </a:lnSpc>
              <a:spcBef>
                <a:spcPts val="0"/>
              </a:spcBef>
              <a:buSzPct val="123000"/>
              <a:buFontTx/>
              <a:defRPr b="1" sz="5500">
                <a:latin typeface="+mj-lt"/>
                <a:ea typeface="+mj-ea"/>
                <a:cs typeface="+mj-cs"/>
                <a:sym typeface="Helvetica Neue"/>
              </a:defRPr>
            </a:lvl4pPr>
            <a:lvl5pPr marL="3136900" indent="-698500" defTabSz="825500">
              <a:lnSpc>
                <a:spcPct val="100000"/>
              </a:lnSpc>
              <a:spcBef>
                <a:spcPts val="0"/>
              </a:spcBef>
              <a:buSzPct val="123000"/>
              <a:buFontTx/>
              <a:defRPr b="1" sz="5500">
                <a:latin typeface="+mj-lt"/>
                <a:ea typeface="+mj-ea"/>
                <a:cs typeface="+mj-cs"/>
                <a:sym typeface="Helvetica Neue"/>
              </a:defRPr>
            </a:lvl5pPr>
          </a:lstStyle>
          <a:p>
            <a:pPr/>
            <a:r>
              <a:t>Slide Subtitle</a:t>
            </a:r>
          </a:p>
          <a:p>
            <a:pPr lvl="1"/>
            <a:r>
              <a:t/>
            </a:r>
          </a:p>
          <a:p>
            <a:pPr lvl="2"/>
            <a:r>
              <a:t/>
            </a:r>
          </a:p>
          <a:p>
            <a:pPr lvl="3"/>
            <a:r>
              <a:t/>
            </a:r>
          </a:p>
          <a:p>
            <a:pPr lvl="4"/>
            <a:r>
              <a:t/>
            </a:r>
          </a:p>
        </p:txBody>
      </p:sp>
      <p:sp>
        <p:nvSpPr>
          <p:cNvPr id="236" name="Body Level One…"/>
          <p:cNvSpPr txBox="1"/>
          <p:nvPr>
            <p:ph type="body" sz="half" idx="21" hasCustomPrompt="1"/>
          </p:nvPr>
        </p:nvSpPr>
        <p:spPr>
          <a:xfrm>
            <a:off x="1206500" y="4248503"/>
            <a:ext cx="9779000" cy="8256631"/>
          </a:xfrm>
          <a:prstGeom prst="rect">
            <a:avLst/>
          </a:prstGeom>
        </p:spPr>
        <p:txBody>
          <a:bodyPr lIns="50800" tIns="50800" rIns="50800" bIns="50800">
            <a:normAutofit fontScale="100000" lnSpcReduction="0"/>
          </a:bodyPr>
          <a:lstStyle>
            <a:lvl1pPr marL="609600" indent="-609600" defTabSz="2438337">
              <a:spcBef>
                <a:spcPts val="4500"/>
              </a:spcBef>
              <a:buSzPct val="123000"/>
              <a:buFontTx/>
              <a:defRPr sz="4800">
                <a:latin typeface="+mj-lt"/>
                <a:ea typeface="+mj-ea"/>
                <a:cs typeface="+mj-cs"/>
                <a:sym typeface="Helvetica Neue"/>
              </a:defRPr>
            </a:lvl1pPr>
          </a:lstStyle>
          <a:p>
            <a:pPr/>
            <a:r>
              <a:t>Slide bullet text</a:t>
            </a:r>
          </a:p>
        </p:txBody>
      </p:sp>
      <p:sp>
        <p:nvSpPr>
          <p:cNvPr id="237" name="Bowl of pappardelle pasta with parsley butter, roasted hazelnuts and shaved parmesan cheese"/>
          <p:cNvSpPr/>
          <p:nvPr>
            <p:ph type="pic" idx="22"/>
          </p:nvPr>
        </p:nvSpPr>
        <p:spPr>
          <a:xfrm>
            <a:off x="12192000" y="-407266"/>
            <a:ext cx="10916874" cy="14555833"/>
          </a:xfrm>
          <a:prstGeom prst="rect">
            <a:avLst/>
          </a:prstGeom>
        </p:spPr>
        <p:txBody>
          <a:bodyPr tIns="45719" bIns="45719"/>
          <a:lstStyle/>
          <a:p>
            <a:pPr/>
          </a:p>
        </p:txBody>
      </p:sp>
      <p:sp>
        <p:nvSpPr>
          <p:cNvPr id="238" name="Slide Title"/>
          <p:cNvSpPr txBox="1"/>
          <p:nvPr>
            <p:ph type="title" hasCustomPrompt="1"/>
          </p:nvPr>
        </p:nvSpPr>
        <p:spPr>
          <a:xfrm>
            <a:off x="1206500" y="1079500"/>
            <a:ext cx="9779000" cy="1435100"/>
          </a:xfrm>
          <a:prstGeom prst="rect">
            <a:avLst/>
          </a:prstGeom>
        </p:spPr>
        <p:txBody>
          <a:bodyPr lIns="50800" tIns="50800" rIns="50800" bIns="50800" anchor="t"/>
          <a:lstStyle>
            <a:lvl1pPr algn="l" defTabSz="2438337">
              <a:lnSpc>
                <a:spcPct val="80000"/>
              </a:lnSpc>
              <a:defRPr b="1" spc="-170" sz="8500">
                <a:latin typeface="+mj-lt"/>
                <a:ea typeface="+mj-ea"/>
                <a:cs typeface="+mj-cs"/>
                <a:sym typeface="Helvetica Neue"/>
              </a:defRPr>
            </a:lvl1pPr>
          </a:lstStyle>
          <a:p>
            <a:pPr/>
            <a:r>
              <a:t>Slide Title</a:t>
            </a:r>
          </a:p>
        </p:txBody>
      </p:sp>
      <p:sp>
        <p:nvSpPr>
          <p:cNvPr id="239"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246"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247" name="Section Title"/>
          <p:cNvSpPr txBox="1"/>
          <p:nvPr>
            <p:ph type="title" hasCustomPrompt="1"/>
          </p:nvPr>
        </p:nvSpPr>
        <p:spPr>
          <a:xfrm>
            <a:off x="1206496" y="4533900"/>
            <a:ext cx="21971005" cy="4648200"/>
          </a:xfrm>
          <a:prstGeom prst="rect">
            <a:avLst/>
          </a:prstGeom>
        </p:spPr>
        <p:txBody>
          <a:bodyPr lIns="50800" tIns="50800" rIns="50800" bIns="50800"/>
          <a:lstStyle>
            <a:lvl1pPr algn="l" defTabSz="2438337">
              <a:lnSpc>
                <a:spcPct val="80000"/>
              </a:lnSpc>
              <a:defRPr spc="-232" sz="11600">
                <a:latin typeface="Helvetica Neue Medium"/>
                <a:ea typeface="Helvetica Neue Medium"/>
                <a:cs typeface="Helvetica Neue Medium"/>
                <a:sym typeface="Helvetica Neue Medium"/>
              </a:defRPr>
            </a:lvl1pPr>
          </a:lstStyle>
          <a:p>
            <a:pPr/>
            <a:r>
              <a:t>Section Title</a:t>
            </a:r>
          </a:p>
        </p:txBody>
      </p:sp>
      <p:sp>
        <p:nvSpPr>
          <p:cNvPr id="248" name="Slide Number"/>
          <p:cNvSpPr txBox="1"/>
          <p:nvPr>
            <p:ph type="sldNum" sz="quarter" idx="2"/>
          </p:nvPr>
        </p:nvSpPr>
        <p:spPr>
          <a:xfrm>
            <a:off x="12001499" y="13085233"/>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255"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256" name="Slide Title"/>
          <p:cNvSpPr txBox="1"/>
          <p:nvPr>
            <p:ph type="title" hasCustomPrompt="1"/>
          </p:nvPr>
        </p:nvSpPr>
        <p:spPr>
          <a:xfrm>
            <a:off x="1206500" y="1079500"/>
            <a:ext cx="21971000" cy="1434950"/>
          </a:xfrm>
          <a:prstGeom prst="rect">
            <a:avLst/>
          </a:prstGeom>
        </p:spPr>
        <p:txBody>
          <a:bodyPr lIns="50800" tIns="50800" rIns="50800" bIns="50800" anchor="t"/>
          <a:lstStyle>
            <a:lvl1pPr algn="l" defTabSz="2438337">
              <a:lnSpc>
                <a:spcPct val="80000"/>
              </a:lnSpc>
              <a:defRPr b="1" spc="-170" sz="8500">
                <a:latin typeface="+mj-lt"/>
                <a:ea typeface="+mj-ea"/>
                <a:cs typeface="+mj-cs"/>
                <a:sym typeface="Helvetica Neue"/>
              </a:defRPr>
            </a:lvl1pPr>
          </a:lstStyle>
          <a:p>
            <a:pPr/>
            <a:r>
              <a:t>Slide Title</a:t>
            </a:r>
          </a:p>
        </p:txBody>
      </p:sp>
      <p:sp>
        <p:nvSpPr>
          <p:cNvPr id="257" name="Body Level One…"/>
          <p:cNvSpPr txBox="1"/>
          <p:nvPr>
            <p:ph type="body" sz="quarter" idx="1" hasCustomPrompt="1"/>
          </p:nvPr>
        </p:nvSpPr>
        <p:spPr>
          <a:xfrm>
            <a:off x="1206500" y="2372961"/>
            <a:ext cx="21971000" cy="934781"/>
          </a:xfrm>
          <a:prstGeom prst="rect">
            <a:avLst/>
          </a:prstGeom>
        </p:spPr>
        <p:txBody>
          <a:bodyPr lIns="45718" tIns="45718" rIns="45718" bIns="45718">
            <a:normAutofit fontScale="100000" lnSpcReduction="0"/>
          </a:bodyPr>
          <a:lstStyle>
            <a:lvl1pPr marL="0" indent="0" defTabSz="825500">
              <a:lnSpc>
                <a:spcPct val="100000"/>
              </a:lnSpc>
              <a:spcBef>
                <a:spcPts val="0"/>
              </a:spcBef>
              <a:buSzTx/>
              <a:buFontTx/>
              <a:buNone/>
              <a:defRPr b="1" sz="5500">
                <a:latin typeface="+mj-lt"/>
                <a:ea typeface="+mj-ea"/>
                <a:cs typeface="+mj-cs"/>
                <a:sym typeface="Helvetica Neue"/>
              </a:defRPr>
            </a:lvl1pPr>
            <a:lvl2pPr marL="1308100" indent="-698500" defTabSz="825500">
              <a:lnSpc>
                <a:spcPct val="100000"/>
              </a:lnSpc>
              <a:spcBef>
                <a:spcPts val="0"/>
              </a:spcBef>
              <a:buSzPct val="123000"/>
              <a:buFontTx/>
              <a:defRPr b="1" sz="5500">
                <a:latin typeface="+mj-lt"/>
                <a:ea typeface="+mj-ea"/>
                <a:cs typeface="+mj-cs"/>
                <a:sym typeface="Helvetica Neue"/>
              </a:defRPr>
            </a:lvl2pPr>
            <a:lvl3pPr marL="1917700" indent="-698500" defTabSz="825500">
              <a:lnSpc>
                <a:spcPct val="100000"/>
              </a:lnSpc>
              <a:spcBef>
                <a:spcPts val="0"/>
              </a:spcBef>
              <a:buSzPct val="123000"/>
              <a:buFontTx/>
              <a:defRPr b="1" sz="5500">
                <a:latin typeface="+mj-lt"/>
                <a:ea typeface="+mj-ea"/>
                <a:cs typeface="+mj-cs"/>
                <a:sym typeface="Helvetica Neue"/>
              </a:defRPr>
            </a:lvl3pPr>
            <a:lvl4pPr marL="2527300" indent="-698500" defTabSz="825500">
              <a:lnSpc>
                <a:spcPct val="100000"/>
              </a:lnSpc>
              <a:spcBef>
                <a:spcPts val="0"/>
              </a:spcBef>
              <a:buSzPct val="123000"/>
              <a:buFontTx/>
              <a:defRPr b="1" sz="5500">
                <a:latin typeface="+mj-lt"/>
                <a:ea typeface="+mj-ea"/>
                <a:cs typeface="+mj-cs"/>
                <a:sym typeface="Helvetica Neue"/>
              </a:defRPr>
            </a:lvl4pPr>
            <a:lvl5pPr marL="3136900" indent="-698500" defTabSz="825500">
              <a:lnSpc>
                <a:spcPct val="100000"/>
              </a:lnSpc>
              <a:spcBef>
                <a:spcPts val="0"/>
              </a:spcBef>
              <a:buSzPct val="123000"/>
              <a:buFontTx/>
              <a:defRPr b="1" sz="5500">
                <a:latin typeface="+mj-lt"/>
                <a:ea typeface="+mj-ea"/>
                <a:cs typeface="+mj-cs"/>
                <a:sym typeface="Helvetica Neue"/>
              </a:defRPr>
            </a:lvl5pPr>
          </a:lstStyle>
          <a:p>
            <a:pPr/>
            <a:r>
              <a:t>Slide Subtitle</a:t>
            </a:r>
          </a:p>
          <a:p>
            <a:pPr lvl="1"/>
            <a:r>
              <a:t/>
            </a:r>
          </a:p>
          <a:p>
            <a:pPr lvl="2"/>
            <a:r>
              <a:t/>
            </a:r>
          </a:p>
          <a:p>
            <a:pPr lvl="3"/>
            <a:r>
              <a:t/>
            </a:r>
          </a:p>
          <a:p>
            <a:pPr lvl="4"/>
            <a:r>
              <a:t/>
            </a:r>
          </a:p>
        </p:txBody>
      </p:sp>
      <p:sp>
        <p:nvSpPr>
          <p:cNvPr id="258"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265"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266" name="Agenda Title"/>
          <p:cNvSpPr txBox="1"/>
          <p:nvPr>
            <p:ph type="title" hasCustomPrompt="1"/>
          </p:nvPr>
        </p:nvSpPr>
        <p:spPr>
          <a:xfrm>
            <a:off x="1206500" y="1079500"/>
            <a:ext cx="21971000" cy="1435100"/>
          </a:xfrm>
          <a:prstGeom prst="rect">
            <a:avLst/>
          </a:prstGeom>
        </p:spPr>
        <p:txBody>
          <a:bodyPr lIns="50800" tIns="50800" rIns="50800" bIns="50800" anchor="t"/>
          <a:lstStyle>
            <a:lvl1pPr algn="l" defTabSz="2438337">
              <a:lnSpc>
                <a:spcPct val="80000"/>
              </a:lnSpc>
              <a:defRPr b="1" spc="-170" sz="8500">
                <a:latin typeface="+mj-lt"/>
                <a:ea typeface="+mj-ea"/>
                <a:cs typeface="+mj-cs"/>
                <a:sym typeface="Helvetica Neue"/>
              </a:defRPr>
            </a:lvl1pPr>
          </a:lstStyle>
          <a:p>
            <a:pPr/>
            <a:r>
              <a:t>Agenda Title</a:t>
            </a:r>
          </a:p>
        </p:txBody>
      </p:sp>
      <p:sp>
        <p:nvSpPr>
          <p:cNvPr id="267" name="Body Level One…"/>
          <p:cNvSpPr txBox="1"/>
          <p:nvPr>
            <p:ph type="body" sz="quarter" idx="1" hasCustomPrompt="1"/>
          </p:nvPr>
        </p:nvSpPr>
        <p:spPr>
          <a:xfrm>
            <a:off x="1206500" y="2372961"/>
            <a:ext cx="21971000" cy="934781"/>
          </a:xfrm>
          <a:prstGeom prst="rect">
            <a:avLst/>
          </a:prstGeom>
        </p:spPr>
        <p:txBody>
          <a:bodyPr lIns="45718" tIns="45718" rIns="45718" bIns="45718">
            <a:normAutofit fontScale="100000" lnSpcReduction="0"/>
          </a:bodyPr>
          <a:lstStyle>
            <a:lvl1pPr marL="0" indent="0" defTabSz="825500">
              <a:lnSpc>
                <a:spcPct val="100000"/>
              </a:lnSpc>
              <a:spcBef>
                <a:spcPts val="0"/>
              </a:spcBef>
              <a:buSzTx/>
              <a:buFontTx/>
              <a:buNone/>
              <a:defRPr b="1" sz="5500">
                <a:latin typeface="+mj-lt"/>
                <a:ea typeface="+mj-ea"/>
                <a:cs typeface="+mj-cs"/>
                <a:sym typeface="Helvetica Neue"/>
              </a:defRPr>
            </a:lvl1pPr>
            <a:lvl2pPr marL="1308100" indent="-698500" defTabSz="825500">
              <a:lnSpc>
                <a:spcPct val="100000"/>
              </a:lnSpc>
              <a:spcBef>
                <a:spcPts val="0"/>
              </a:spcBef>
              <a:buSzPct val="123000"/>
              <a:buFontTx/>
              <a:defRPr b="1" sz="5500">
                <a:latin typeface="+mj-lt"/>
                <a:ea typeface="+mj-ea"/>
                <a:cs typeface="+mj-cs"/>
                <a:sym typeface="Helvetica Neue"/>
              </a:defRPr>
            </a:lvl2pPr>
            <a:lvl3pPr marL="1917700" indent="-698500" defTabSz="825500">
              <a:lnSpc>
                <a:spcPct val="100000"/>
              </a:lnSpc>
              <a:spcBef>
                <a:spcPts val="0"/>
              </a:spcBef>
              <a:buSzPct val="123000"/>
              <a:buFontTx/>
              <a:defRPr b="1" sz="5500">
                <a:latin typeface="+mj-lt"/>
                <a:ea typeface="+mj-ea"/>
                <a:cs typeface="+mj-cs"/>
                <a:sym typeface="Helvetica Neue"/>
              </a:defRPr>
            </a:lvl3pPr>
            <a:lvl4pPr marL="2527300" indent="-698500" defTabSz="825500">
              <a:lnSpc>
                <a:spcPct val="100000"/>
              </a:lnSpc>
              <a:spcBef>
                <a:spcPts val="0"/>
              </a:spcBef>
              <a:buSzPct val="123000"/>
              <a:buFontTx/>
              <a:defRPr b="1" sz="5500">
                <a:latin typeface="+mj-lt"/>
                <a:ea typeface="+mj-ea"/>
                <a:cs typeface="+mj-cs"/>
                <a:sym typeface="Helvetica Neue"/>
              </a:defRPr>
            </a:lvl4pPr>
            <a:lvl5pPr marL="3136900" indent="-698500" defTabSz="825500">
              <a:lnSpc>
                <a:spcPct val="100000"/>
              </a:lnSpc>
              <a:spcBef>
                <a:spcPts val="0"/>
              </a:spcBef>
              <a:buSzPct val="123000"/>
              <a:buFontTx/>
              <a:defRPr b="1" sz="5500">
                <a:latin typeface="+mj-lt"/>
                <a:ea typeface="+mj-ea"/>
                <a:cs typeface="+mj-cs"/>
                <a:sym typeface="Helvetica Neue"/>
              </a:defRPr>
            </a:lvl5pPr>
          </a:lstStyle>
          <a:p>
            <a:pPr/>
            <a:r>
              <a:t>Agenda Subtitle</a:t>
            </a:r>
          </a:p>
          <a:p>
            <a:pPr lvl="1"/>
            <a:r>
              <a:t/>
            </a:r>
          </a:p>
          <a:p>
            <a:pPr lvl="2"/>
            <a:r>
              <a:t/>
            </a:r>
          </a:p>
          <a:p>
            <a:pPr lvl="3"/>
            <a:r>
              <a:t/>
            </a:r>
          </a:p>
          <a:p>
            <a:pPr lvl="4"/>
            <a:r>
              <a:t/>
            </a:r>
          </a:p>
        </p:txBody>
      </p:sp>
      <p:sp>
        <p:nvSpPr>
          <p:cNvPr id="268" name="Body Level One…"/>
          <p:cNvSpPr txBox="1"/>
          <p:nvPr>
            <p:ph type="body" idx="21" hasCustomPrompt="1"/>
          </p:nvPr>
        </p:nvSpPr>
        <p:spPr>
          <a:xfrm>
            <a:off x="1206500" y="4248503"/>
            <a:ext cx="21971000" cy="8256014"/>
          </a:xfrm>
          <a:prstGeom prst="rect">
            <a:avLst/>
          </a:prstGeom>
        </p:spPr>
        <p:txBody>
          <a:bodyPr lIns="50800" tIns="50800" rIns="50800" bIns="50800">
            <a:normAutofit fontScale="100000" lnSpcReduction="0"/>
          </a:bodyPr>
          <a:lstStyle>
            <a:lvl1pPr marL="0" indent="0" defTabSz="825500">
              <a:lnSpc>
                <a:spcPct val="100000"/>
              </a:lnSpc>
              <a:spcBef>
                <a:spcPts val="1800"/>
              </a:spcBef>
              <a:buSzTx/>
              <a:buFontTx/>
              <a:buNone/>
              <a:defRPr spc="-99" sz="5500">
                <a:latin typeface="+mj-lt"/>
                <a:ea typeface="+mj-ea"/>
                <a:cs typeface="+mj-cs"/>
                <a:sym typeface="Helvetica Neue"/>
              </a:defRPr>
            </a:lvl1pPr>
          </a:lstStyle>
          <a:p>
            <a:pPr/>
            <a:r>
              <a:t>Agenda Topics</a:t>
            </a:r>
          </a:p>
        </p:txBody>
      </p:sp>
      <p:sp>
        <p:nvSpPr>
          <p:cNvPr id="269"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276"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277" name="Body Level One…"/>
          <p:cNvSpPr txBox="1"/>
          <p:nvPr>
            <p:ph type="body" sz="half" idx="1" hasCustomPrompt="1"/>
          </p:nvPr>
        </p:nvSpPr>
        <p:spPr>
          <a:xfrm>
            <a:off x="1206500" y="4920843"/>
            <a:ext cx="21971000" cy="3874314"/>
          </a:xfrm>
          <a:prstGeom prst="rect">
            <a:avLst/>
          </a:prstGeom>
        </p:spPr>
        <p:txBody>
          <a:bodyPr lIns="50800" tIns="50800" rIns="50800" bIns="50800" anchor="ctr">
            <a:normAutofit fontScale="100000" lnSpcReduction="0"/>
          </a:bodyPr>
          <a:lstStyle>
            <a:lvl1pPr marL="0" indent="0" algn="ctr" defTabSz="2438337">
              <a:lnSpc>
                <a:spcPct val="80000"/>
              </a:lnSpc>
              <a:spcBef>
                <a:spcPts val="0"/>
              </a:spcBef>
              <a:buSzTx/>
              <a:buFontTx/>
              <a:buNone/>
              <a:defRPr spc="-232" sz="11600">
                <a:latin typeface="Helvetica Neue Medium"/>
                <a:ea typeface="Helvetica Neue Medium"/>
                <a:cs typeface="Helvetica Neue Medium"/>
                <a:sym typeface="Helvetica Neue Medium"/>
              </a:defRPr>
            </a:lvl1pPr>
            <a:lvl2pPr marL="0" indent="0" algn="ctr" defTabSz="2438337">
              <a:lnSpc>
                <a:spcPct val="80000"/>
              </a:lnSpc>
              <a:spcBef>
                <a:spcPts val="0"/>
              </a:spcBef>
              <a:buSzTx/>
              <a:buFontTx/>
              <a:buNone/>
              <a:defRPr spc="-232" sz="11600">
                <a:latin typeface="Helvetica Neue Medium"/>
                <a:ea typeface="Helvetica Neue Medium"/>
                <a:cs typeface="Helvetica Neue Medium"/>
                <a:sym typeface="Helvetica Neue Medium"/>
              </a:defRPr>
            </a:lvl2pPr>
            <a:lvl3pPr marL="0" indent="0" algn="ctr" defTabSz="2438337">
              <a:lnSpc>
                <a:spcPct val="80000"/>
              </a:lnSpc>
              <a:spcBef>
                <a:spcPts val="0"/>
              </a:spcBef>
              <a:buSzTx/>
              <a:buFontTx/>
              <a:buNone/>
              <a:defRPr spc="-232" sz="11600">
                <a:latin typeface="Helvetica Neue Medium"/>
                <a:ea typeface="Helvetica Neue Medium"/>
                <a:cs typeface="Helvetica Neue Medium"/>
                <a:sym typeface="Helvetica Neue Medium"/>
              </a:defRPr>
            </a:lvl3pPr>
            <a:lvl4pPr marL="0" indent="0" algn="ctr" defTabSz="2438337">
              <a:lnSpc>
                <a:spcPct val="80000"/>
              </a:lnSpc>
              <a:spcBef>
                <a:spcPts val="0"/>
              </a:spcBef>
              <a:buSzTx/>
              <a:buFontTx/>
              <a:buNone/>
              <a:defRPr spc="-232" sz="11600">
                <a:latin typeface="Helvetica Neue Medium"/>
                <a:ea typeface="Helvetica Neue Medium"/>
                <a:cs typeface="Helvetica Neue Medium"/>
                <a:sym typeface="Helvetica Neue Medium"/>
              </a:defRPr>
            </a:lvl4pPr>
            <a:lvl5pPr marL="0" indent="0" algn="ctr" defTabSz="2438337">
              <a:lnSpc>
                <a:spcPct val="80000"/>
              </a:lnSpc>
              <a:spcBef>
                <a:spcPts val="0"/>
              </a:spcBef>
              <a:buSzTx/>
              <a:buFont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278"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285"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286" name="Body Level One…"/>
          <p:cNvSpPr txBox="1"/>
          <p:nvPr>
            <p:ph type="body" idx="1" hasCustomPrompt="1"/>
          </p:nvPr>
        </p:nvSpPr>
        <p:spPr>
          <a:xfrm>
            <a:off x="1206500" y="1075926"/>
            <a:ext cx="21971000" cy="7241586"/>
          </a:xfrm>
          <a:prstGeom prst="rect">
            <a:avLst/>
          </a:prstGeom>
        </p:spPr>
        <p:txBody>
          <a:bodyPr lIns="50800" tIns="50800" rIns="50800" bIns="50800" anchor="b">
            <a:normAutofit fontScale="100000" lnSpcReduction="0"/>
          </a:bodyPr>
          <a:lstStyle>
            <a:lvl1pPr marL="0" indent="0" algn="ctr" defTabSz="2438337">
              <a:lnSpc>
                <a:spcPct val="80000"/>
              </a:lnSpc>
              <a:spcBef>
                <a:spcPts val="0"/>
              </a:spcBef>
              <a:buSzTx/>
              <a:buFontTx/>
              <a:buNone/>
              <a:defRPr b="1" spc="-250" sz="25000">
                <a:latin typeface="+mj-lt"/>
                <a:ea typeface="+mj-ea"/>
                <a:cs typeface="+mj-cs"/>
                <a:sym typeface="Helvetica Neue"/>
              </a:defRPr>
            </a:lvl1pPr>
            <a:lvl2pPr marL="0" indent="0" algn="ctr" defTabSz="2438337">
              <a:lnSpc>
                <a:spcPct val="80000"/>
              </a:lnSpc>
              <a:spcBef>
                <a:spcPts val="0"/>
              </a:spcBef>
              <a:buSzTx/>
              <a:buFontTx/>
              <a:buNone/>
              <a:defRPr b="1" spc="-250" sz="25000">
                <a:latin typeface="+mj-lt"/>
                <a:ea typeface="+mj-ea"/>
                <a:cs typeface="+mj-cs"/>
                <a:sym typeface="Helvetica Neue"/>
              </a:defRPr>
            </a:lvl2pPr>
            <a:lvl3pPr marL="0" indent="0" algn="ctr" defTabSz="2438337">
              <a:lnSpc>
                <a:spcPct val="80000"/>
              </a:lnSpc>
              <a:spcBef>
                <a:spcPts val="0"/>
              </a:spcBef>
              <a:buSzTx/>
              <a:buFontTx/>
              <a:buNone/>
              <a:defRPr b="1" spc="-250" sz="25000">
                <a:latin typeface="+mj-lt"/>
                <a:ea typeface="+mj-ea"/>
                <a:cs typeface="+mj-cs"/>
                <a:sym typeface="Helvetica Neue"/>
              </a:defRPr>
            </a:lvl3pPr>
            <a:lvl4pPr marL="0" indent="0" algn="ctr" defTabSz="2438337">
              <a:lnSpc>
                <a:spcPct val="80000"/>
              </a:lnSpc>
              <a:spcBef>
                <a:spcPts val="0"/>
              </a:spcBef>
              <a:buSzTx/>
              <a:buFontTx/>
              <a:buNone/>
              <a:defRPr b="1" spc="-250" sz="25000">
                <a:latin typeface="+mj-lt"/>
                <a:ea typeface="+mj-ea"/>
                <a:cs typeface="+mj-cs"/>
                <a:sym typeface="Helvetica Neue"/>
              </a:defRPr>
            </a:lvl4pPr>
            <a:lvl5pPr marL="0" indent="0" algn="ctr" defTabSz="2438337">
              <a:lnSpc>
                <a:spcPct val="80000"/>
              </a:lnSpc>
              <a:spcBef>
                <a:spcPts val="0"/>
              </a:spcBef>
              <a:buSzTx/>
              <a:buFontTx/>
              <a:buNone/>
              <a:defRPr b="1" spc="-250" sz="25000">
                <a:latin typeface="+mj-lt"/>
                <a:ea typeface="+mj-ea"/>
                <a:cs typeface="+mj-cs"/>
                <a:sym typeface="Helvetica Neue"/>
              </a:defRPr>
            </a:lvl5pPr>
          </a:lstStyle>
          <a:p>
            <a:pPr/>
            <a:r>
              <a:t>100%</a:t>
            </a:r>
          </a:p>
          <a:p>
            <a:pPr lvl="1"/>
            <a:r>
              <a:t/>
            </a:r>
          </a:p>
          <a:p>
            <a:pPr lvl="2"/>
            <a:r>
              <a:t/>
            </a:r>
          </a:p>
          <a:p>
            <a:pPr lvl="3"/>
            <a:r>
              <a:t/>
            </a:r>
          </a:p>
          <a:p>
            <a:pPr lvl="4"/>
            <a:r>
              <a:t/>
            </a:r>
          </a:p>
        </p:txBody>
      </p:sp>
      <p:sp>
        <p:nvSpPr>
          <p:cNvPr id="287" name="Fact information"/>
          <p:cNvSpPr txBox="1"/>
          <p:nvPr>
            <p:ph type="body" sz="quarter" idx="21" hasCustomPrompt="1"/>
          </p:nvPr>
        </p:nvSpPr>
        <p:spPr>
          <a:xfrm>
            <a:off x="1206500" y="8262180"/>
            <a:ext cx="21971000" cy="934780"/>
          </a:xfrm>
          <a:prstGeom prst="rect">
            <a:avLst/>
          </a:prstGeom>
        </p:spPr>
        <p:txBody>
          <a:bodyPr lIns="45718" tIns="45718" rIns="45718" bIns="45718">
            <a:normAutofit fontScale="100000" lnSpcReduction="0"/>
          </a:bodyPr>
          <a:lstStyle>
            <a:lvl1pPr marL="0" indent="0" algn="ctr" defTabSz="825500">
              <a:lnSpc>
                <a:spcPct val="100000"/>
              </a:lnSpc>
              <a:spcBef>
                <a:spcPts val="0"/>
              </a:spcBef>
              <a:buSzTx/>
              <a:buFontTx/>
              <a:buNone/>
              <a:defRPr b="1" sz="5500">
                <a:latin typeface="+mj-lt"/>
                <a:ea typeface="+mj-ea"/>
                <a:cs typeface="+mj-cs"/>
                <a:sym typeface="Helvetica Neue"/>
              </a:defRPr>
            </a:lvl1pPr>
          </a:lstStyle>
          <a:p>
            <a:pPr/>
            <a:r>
              <a:t>Fact information</a:t>
            </a:r>
          </a:p>
        </p:txBody>
      </p:sp>
      <p:sp>
        <p:nvSpPr>
          <p:cNvPr id="288"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295"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296" name="Body Level One…"/>
          <p:cNvSpPr txBox="1"/>
          <p:nvPr>
            <p:ph type="body" sz="quarter" idx="1" hasCustomPrompt="1"/>
          </p:nvPr>
        </p:nvSpPr>
        <p:spPr>
          <a:xfrm>
            <a:off x="2430024" y="10675453"/>
            <a:ext cx="20200054" cy="636980"/>
          </a:xfrm>
          <a:prstGeom prst="rect">
            <a:avLst/>
          </a:prstGeom>
        </p:spPr>
        <p:txBody>
          <a:bodyPr lIns="45718" tIns="45718" rIns="45718" bIns="45718">
            <a:normAutofit fontScale="100000" lnSpcReduction="0"/>
          </a:bodyPr>
          <a:lstStyle>
            <a:lvl1pPr marL="0" indent="0" defTabSz="825500">
              <a:lnSpc>
                <a:spcPct val="100000"/>
              </a:lnSpc>
              <a:spcBef>
                <a:spcPts val="0"/>
              </a:spcBef>
              <a:buSzTx/>
              <a:buFontTx/>
              <a:buNone/>
              <a:defRPr b="1" sz="3600">
                <a:latin typeface="+mj-lt"/>
                <a:ea typeface="+mj-ea"/>
                <a:cs typeface="+mj-cs"/>
                <a:sym typeface="Helvetica Neue"/>
              </a:defRPr>
            </a:lvl1pPr>
            <a:lvl2pPr marL="1066800" indent="-457200" defTabSz="825500">
              <a:lnSpc>
                <a:spcPct val="100000"/>
              </a:lnSpc>
              <a:spcBef>
                <a:spcPts val="0"/>
              </a:spcBef>
              <a:buSzPct val="123000"/>
              <a:buFontTx/>
              <a:defRPr b="1" sz="3600">
                <a:latin typeface="+mj-lt"/>
                <a:ea typeface="+mj-ea"/>
                <a:cs typeface="+mj-cs"/>
                <a:sym typeface="Helvetica Neue"/>
              </a:defRPr>
            </a:lvl2pPr>
            <a:lvl3pPr marL="1676400" indent="-457200" defTabSz="825500">
              <a:lnSpc>
                <a:spcPct val="100000"/>
              </a:lnSpc>
              <a:spcBef>
                <a:spcPts val="0"/>
              </a:spcBef>
              <a:buSzPct val="123000"/>
              <a:buFontTx/>
              <a:defRPr b="1" sz="3600">
                <a:latin typeface="+mj-lt"/>
                <a:ea typeface="+mj-ea"/>
                <a:cs typeface="+mj-cs"/>
                <a:sym typeface="Helvetica Neue"/>
              </a:defRPr>
            </a:lvl3pPr>
            <a:lvl4pPr marL="2286000" indent="-457200" defTabSz="825500">
              <a:lnSpc>
                <a:spcPct val="100000"/>
              </a:lnSpc>
              <a:spcBef>
                <a:spcPts val="0"/>
              </a:spcBef>
              <a:buSzPct val="123000"/>
              <a:buFontTx/>
              <a:defRPr b="1" sz="3600">
                <a:latin typeface="+mj-lt"/>
                <a:ea typeface="+mj-ea"/>
                <a:cs typeface="+mj-cs"/>
                <a:sym typeface="Helvetica Neue"/>
              </a:defRPr>
            </a:lvl4pPr>
            <a:lvl5pPr marL="2895600" indent="-457200" defTabSz="825500">
              <a:lnSpc>
                <a:spcPct val="100000"/>
              </a:lnSpc>
              <a:spcBef>
                <a:spcPts val="0"/>
              </a:spcBef>
              <a:buSzPct val="123000"/>
              <a:buFontTx/>
              <a:defRPr b="1" sz="3600">
                <a:latin typeface="+mj-lt"/>
                <a:ea typeface="+mj-ea"/>
                <a:cs typeface="+mj-cs"/>
                <a:sym typeface="Helvetica Neue"/>
              </a:defRPr>
            </a:lvl5pPr>
          </a:lstStyle>
          <a:p>
            <a:pPr/>
            <a:r>
              <a:t>Attribution</a:t>
            </a:r>
          </a:p>
          <a:p>
            <a:pPr lvl="1"/>
            <a:r>
              <a:t/>
            </a:r>
          </a:p>
          <a:p>
            <a:pPr lvl="2"/>
            <a:r>
              <a:t/>
            </a:r>
          </a:p>
          <a:p>
            <a:pPr lvl="3"/>
            <a:r>
              <a:t/>
            </a:r>
          </a:p>
          <a:p>
            <a:pPr lvl="4"/>
            <a:r>
              <a:t/>
            </a:r>
          </a:p>
        </p:txBody>
      </p:sp>
      <p:sp>
        <p:nvSpPr>
          <p:cNvPr id="297" name="Body Level One…"/>
          <p:cNvSpPr txBox="1"/>
          <p:nvPr>
            <p:ph type="body" sz="half" idx="21" hasCustomPrompt="1"/>
          </p:nvPr>
        </p:nvSpPr>
        <p:spPr>
          <a:xfrm>
            <a:off x="1753923" y="4939860"/>
            <a:ext cx="20876154" cy="3836281"/>
          </a:xfrm>
          <a:prstGeom prst="rect">
            <a:avLst/>
          </a:prstGeom>
        </p:spPr>
        <p:txBody>
          <a:bodyPr lIns="50800" tIns="50800" rIns="50800" bIns="50800">
            <a:normAutofit fontScale="100000" lnSpcReduction="0"/>
          </a:bodyPr>
          <a:lstStyle>
            <a:lvl1pPr marL="469900" indent="-300876" defTabSz="2438337">
              <a:spcBef>
                <a:spcPts val="0"/>
              </a:spcBef>
              <a:buSzTx/>
              <a:buFontTx/>
              <a:buNone/>
              <a:defRPr spc="-200" sz="8500">
                <a:latin typeface="Helvetica Neue Medium"/>
                <a:ea typeface="Helvetica Neue Medium"/>
                <a:cs typeface="Helvetica Neue Medium"/>
                <a:sym typeface="Helvetica Neue Medium"/>
              </a:defRPr>
            </a:lvl1pPr>
          </a:lstStyle>
          <a:p>
            <a:pPr/>
            <a:r>
              <a:t>“Notable Quote”</a:t>
            </a:r>
          </a:p>
        </p:txBody>
      </p:sp>
      <p:sp>
        <p:nvSpPr>
          <p:cNvPr id="298"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4"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35" name="Bowl with salmon cakes, salad and hummus"/>
          <p:cNvSpPr/>
          <p:nvPr>
            <p:ph type="pic" idx="21"/>
          </p:nvPr>
        </p:nvSpPr>
        <p:spPr>
          <a:xfrm>
            <a:off x="10972800" y="-203200"/>
            <a:ext cx="12144837" cy="14135100"/>
          </a:xfrm>
          <a:prstGeom prst="rect">
            <a:avLst/>
          </a:prstGeom>
        </p:spPr>
        <p:txBody>
          <a:bodyPr tIns="45719" bIns="45719"/>
          <a:lstStyle/>
          <a:p>
            <a:pPr/>
          </a:p>
        </p:txBody>
      </p:sp>
      <p:sp>
        <p:nvSpPr>
          <p:cNvPr id="36" name="Slide Title"/>
          <p:cNvSpPr txBox="1"/>
          <p:nvPr>
            <p:ph type="title" hasCustomPrompt="1"/>
          </p:nvPr>
        </p:nvSpPr>
        <p:spPr>
          <a:xfrm>
            <a:off x="1206500" y="1270000"/>
            <a:ext cx="9779000" cy="5882274"/>
          </a:xfrm>
          <a:prstGeom prst="rect">
            <a:avLst/>
          </a:prstGeom>
        </p:spPr>
        <p:txBody>
          <a:bodyPr lIns="50800" tIns="50800" rIns="50800" bIns="50800" anchor="b"/>
          <a:lstStyle>
            <a:lvl1pPr algn="l" defTabSz="2438337">
              <a:lnSpc>
                <a:spcPct val="80000"/>
              </a:lnSpc>
              <a:defRPr b="1" spc="-170" sz="8500">
                <a:latin typeface="+mj-lt"/>
                <a:ea typeface="+mj-ea"/>
                <a:cs typeface="+mj-cs"/>
                <a:sym typeface="Helvetica Neue"/>
              </a:defRPr>
            </a:lvl1pPr>
          </a:lstStyle>
          <a:p>
            <a:pPr/>
            <a:r>
              <a:t>Slide Title</a:t>
            </a:r>
          </a:p>
        </p:txBody>
      </p:sp>
      <p:sp>
        <p:nvSpPr>
          <p:cNvPr id="37" name="Body Level One…"/>
          <p:cNvSpPr txBox="1"/>
          <p:nvPr>
            <p:ph type="body" sz="quarter" idx="1" hasCustomPrompt="1"/>
          </p:nvPr>
        </p:nvSpPr>
        <p:spPr>
          <a:xfrm>
            <a:off x="1206500" y="7060576"/>
            <a:ext cx="9779000" cy="5385424"/>
          </a:xfrm>
          <a:prstGeom prst="rect">
            <a:avLst/>
          </a:prstGeom>
        </p:spPr>
        <p:txBody>
          <a:bodyPr lIns="50800" tIns="50800" rIns="50800" bIns="50800">
            <a:normAutofit fontScale="100000" lnSpcReduction="0"/>
          </a:bodyPr>
          <a:lstStyle>
            <a:lvl1pPr marL="0" indent="0" defTabSz="825500">
              <a:lnSpc>
                <a:spcPct val="100000"/>
              </a:lnSpc>
              <a:spcBef>
                <a:spcPts val="0"/>
              </a:spcBef>
              <a:buSzTx/>
              <a:buFontTx/>
              <a:buNone/>
              <a:defRPr b="1" sz="5500">
                <a:latin typeface="+mj-lt"/>
                <a:ea typeface="+mj-ea"/>
                <a:cs typeface="+mj-cs"/>
                <a:sym typeface="Helvetica Neue"/>
              </a:defRPr>
            </a:lvl1pPr>
            <a:lvl2pPr marL="0" indent="0" defTabSz="825500">
              <a:lnSpc>
                <a:spcPct val="100000"/>
              </a:lnSpc>
              <a:spcBef>
                <a:spcPts val="0"/>
              </a:spcBef>
              <a:buSzTx/>
              <a:buFontTx/>
              <a:buNone/>
              <a:defRPr b="1" sz="5500">
                <a:latin typeface="+mj-lt"/>
                <a:ea typeface="+mj-ea"/>
                <a:cs typeface="+mj-cs"/>
                <a:sym typeface="Helvetica Neue"/>
              </a:defRPr>
            </a:lvl2pPr>
            <a:lvl3pPr marL="0" indent="0" defTabSz="825500">
              <a:lnSpc>
                <a:spcPct val="100000"/>
              </a:lnSpc>
              <a:spcBef>
                <a:spcPts val="0"/>
              </a:spcBef>
              <a:buSzTx/>
              <a:buFontTx/>
              <a:buNone/>
              <a:defRPr b="1" sz="5500">
                <a:latin typeface="+mj-lt"/>
                <a:ea typeface="+mj-ea"/>
                <a:cs typeface="+mj-cs"/>
                <a:sym typeface="Helvetica Neue"/>
              </a:defRPr>
            </a:lvl3pPr>
            <a:lvl4pPr marL="0" indent="0" defTabSz="825500">
              <a:lnSpc>
                <a:spcPct val="100000"/>
              </a:lnSpc>
              <a:spcBef>
                <a:spcPts val="0"/>
              </a:spcBef>
              <a:buSzTx/>
              <a:buFontTx/>
              <a:buNone/>
              <a:defRPr b="1" sz="5500">
                <a:latin typeface="+mj-lt"/>
                <a:ea typeface="+mj-ea"/>
                <a:cs typeface="+mj-cs"/>
                <a:sym typeface="Helvetica Neue"/>
              </a:defRPr>
            </a:lvl4pPr>
            <a:lvl5pPr marL="0" indent="0" defTabSz="825500">
              <a:lnSpc>
                <a:spcPct val="100000"/>
              </a:lnSpc>
              <a:spcBef>
                <a:spcPts val="0"/>
              </a:spcBef>
              <a:buSzTx/>
              <a:buFontTx/>
              <a:buNone/>
              <a:defRPr b="1" sz="5500">
                <a:latin typeface="+mj-lt"/>
                <a:ea typeface="+mj-ea"/>
                <a:cs typeface="+mj-cs"/>
                <a:sym typeface="Helvetica Neue"/>
              </a:defRPr>
            </a:lvl5pPr>
          </a:lstStyle>
          <a:p>
            <a:pPr/>
            <a:r>
              <a:t>Slide Subtitle</a:t>
            </a:r>
          </a:p>
          <a:p>
            <a:pPr lvl="1"/>
            <a:r>
              <a:t/>
            </a:r>
          </a:p>
          <a:p>
            <a:pPr lvl="2"/>
            <a:r>
              <a:t/>
            </a:r>
          </a:p>
          <a:p>
            <a:pPr lvl="3"/>
            <a:r>
              <a:t/>
            </a:r>
          </a:p>
          <a:p>
            <a:pPr lvl="4"/>
            <a:r>
              <a:t/>
            </a:r>
          </a:p>
        </p:txBody>
      </p:sp>
      <p:sp>
        <p:nvSpPr>
          <p:cNvPr id="38" name="Slide Number"/>
          <p:cNvSpPr txBox="1"/>
          <p:nvPr>
            <p:ph type="sldNum" sz="quarter" idx="2"/>
          </p:nvPr>
        </p:nvSpPr>
        <p:spPr>
          <a:xfrm>
            <a:off x="12001499" y="13085233"/>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305"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306" name="Bowl of salad with fried rice, boiled eggs and chopsticks"/>
          <p:cNvSpPr/>
          <p:nvPr>
            <p:ph type="pic" sz="quarter" idx="21"/>
          </p:nvPr>
        </p:nvSpPr>
        <p:spPr>
          <a:xfrm>
            <a:off x="15760700" y="1016000"/>
            <a:ext cx="7439099" cy="5949678"/>
          </a:xfrm>
          <a:prstGeom prst="rect">
            <a:avLst/>
          </a:prstGeom>
        </p:spPr>
        <p:txBody>
          <a:bodyPr tIns="45719" bIns="45719"/>
          <a:lstStyle/>
          <a:p>
            <a:pPr/>
          </a:p>
        </p:txBody>
      </p:sp>
      <p:sp>
        <p:nvSpPr>
          <p:cNvPr id="307" name="Bowl with salmon cakes, salad and hummus "/>
          <p:cNvSpPr/>
          <p:nvPr>
            <p:ph type="pic" sz="half" idx="22"/>
          </p:nvPr>
        </p:nvSpPr>
        <p:spPr>
          <a:xfrm>
            <a:off x="13500100" y="3978275"/>
            <a:ext cx="10439400" cy="12150181"/>
          </a:xfrm>
          <a:prstGeom prst="rect">
            <a:avLst/>
          </a:prstGeom>
        </p:spPr>
        <p:txBody>
          <a:bodyPr tIns="45719" bIns="45719"/>
          <a:lstStyle/>
          <a:p>
            <a:pPr/>
          </a:p>
        </p:txBody>
      </p:sp>
      <p:sp>
        <p:nvSpPr>
          <p:cNvPr id="308" name="Bowl of pappardelle pasta with parsley butter, roasted hazelnuts and shaved parmesan cheese"/>
          <p:cNvSpPr/>
          <p:nvPr>
            <p:ph type="pic" idx="23"/>
          </p:nvPr>
        </p:nvSpPr>
        <p:spPr>
          <a:xfrm>
            <a:off x="-139700" y="495300"/>
            <a:ext cx="16611600" cy="12458700"/>
          </a:xfrm>
          <a:prstGeom prst="rect">
            <a:avLst/>
          </a:prstGeom>
        </p:spPr>
        <p:txBody>
          <a:bodyPr tIns="45719" bIns="45719"/>
          <a:lstStyle/>
          <a:p>
            <a:pPr/>
          </a:p>
        </p:txBody>
      </p:sp>
      <p:sp>
        <p:nvSpPr>
          <p:cNvPr id="309"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316"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317" name="bowl of salad with fried rice, boiled eggs and chopsticks"/>
          <p:cNvSpPr/>
          <p:nvPr>
            <p:ph type="pic" idx="21"/>
          </p:nvPr>
        </p:nvSpPr>
        <p:spPr>
          <a:xfrm>
            <a:off x="-1333500" y="-5524500"/>
            <a:ext cx="27051000" cy="21640800"/>
          </a:xfrm>
          <a:prstGeom prst="rect">
            <a:avLst/>
          </a:prstGeom>
        </p:spPr>
        <p:txBody>
          <a:bodyPr tIns="45719" bIns="45719"/>
          <a:lstStyle/>
          <a:p>
            <a:pPr/>
          </a:p>
        </p:txBody>
      </p:sp>
      <p:sp>
        <p:nvSpPr>
          <p:cNvPr id="318"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solidFill>
                  <a:srgbClr val="FFFFFF"/>
                </a:solidFill>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325"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326"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6Page 1 Image">
    <p:spTree>
      <p:nvGrpSpPr>
        <p:cNvPr id="1" name=""/>
        <p:cNvGrpSpPr/>
        <p:nvPr/>
      </p:nvGrpSpPr>
      <p:grpSpPr>
        <a:xfrm>
          <a:off x="0" y="0"/>
          <a:ext cx="0" cy="0"/>
          <a:chOff x="0" y="0"/>
          <a:chExt cx="0" cy="0"/>
        </a:xfrm>
      </p:grpSpPr>
      <p:sp>
        <p:nvSpPr>
          <p:cNvPr id="333"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334" name="Picture Placeholder 4"/>
          <p:cNvSpPr/>
          <p:nvPr>
            <p:ph type="pic" idx="21"/>
          </p:nvPr>
        </p:nvSpPr>
        <p:spPr>
          <a:xfrm>
            <a:off x="0" y="9525"/>
            <a:ext cx="24384000" cy="13706475"/>
          </a:xfrm>
          <a:prstGeom prst="rect">
            <a:avLst/>
          </a:prstGeom>
        </p:spPr>
        <p:txBody>
          <a:bodyPr tIns="45719" bIns="45719"/>
          <a:lstStyle/>
          <a:p>
            <a:pPr/>
          </a:p>
        </p:txBody>
      </p:sp>
      <p:sp>
        <p:nvSpPr>
          <p:cNvPr id="335" name="Slide Number"/>
          <p:cNvSpPr txBox="1"/>
          <p:nvPr>
            <p:ph type="sldNum" sz="quarter" idx="2"/>
          </p:nvPr>
        </p:nvSpPr>
        <p:spPr>
          <a:xfrm>
            <a:off x="16970654" y="12470746"/>
            <a:ext cx="504546" cy="483909"/>
          </a:xfrm>
          <a:prstGeom prst="rect">
            <a:avLst/>
          </a:prstGeom>
        </p:spPr>
        <p:txBody>
          <a:bodyPr lIns="91438" tIns="91438" rIns="91438" bIns="91438"/>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01 - page 1 IMAGE">
    <p:spTree>
      <p:nvGrpSpPr>
        <p:cNvPr id="1" name=""/>
        <p:cNvGrpSpPr/>
        <p:nvPr/>
      </p:nvGrpSpPr>
      <p:grpSpPr>
        <a:xfrm>
          <a:off x="0" y="0"/>
          <a:ext cx="0" cy="0"/>
          <a:chOff x="0" y="0"/>
          <a:chExt cx="0" cy="0"/>
        </a:xfrm>
      </p:grpSpPr>
      <p:sp>
        <p:nvSpPr>
          <p:cNvPr id="342"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343" name="Picture Placeholder 4"/>
          <p:cNvSpPr/>
          <p:nvPr>
            <p:ph type="pic" idx="21"/>
          </p:nvPr>
        </p:nvSpPr>
        <p:spPr>
          <a:xfrm>
            <a:off x="6437081" y="28575"/>
            <a:ext cx="17940571" cy="13687425"/>
          </a:xfrm>
          <a:prstGeom prst="rect">
            <a:avLst/>
          </a:prstGeom>
        </p:spPr>
        <p:txBody>
          <a:bodyPr tIns="45719" bIns="45719"/>
          <a:lstStyle/>
          <a:p>
            <a:pPr/>
          </a:p>
        </p:txBody>
      </p:sp>
      <p:sp>
        <p:nvSpPr>
          <p:cNvPr id="344" name="Picture Placeholder 4"/>
          <p:cNvSpPr/>
          <p:nvPr>
            <p:ph type="pic" sz="half" idx="22"/>
          </p:nvPr>
        </p:nvSpPr>
        <p:spPr>
          <a:xfrm>
            <a:off x="0" y="28575"/>
            <a:ext cx="6437082" cy="13687425"/>
          </a:xfrm>
          <a:prstGeom prst="rect">
            <a:avLst/>
          </a:prstGeom>
        </p:spPr>
        <p:txBody>
          <a:bodyPr tIns="45719" bIns="45719"/>
          <a:lstStyle/>
          <a:p>
            <a:pPr/>
          </a:p>
        </p:txBody>
      </p:sp>
      <p:sp>
        <p:nvSpPr>
          <p:cNvPr id="345" name="Slide Number"/>
          <p:cNvSpPr txBox="1"/>
          <p:nvPr>
            <p:ph type="sldNum" sz="quarter" idx="2"/>
          </p:nvPr>
        </p:nvSpPr>
        <p:spPr>
          <a:xfrm>
            <a:off x="16970654" y="12470746"/>
            <a:ext cx="504546" cy="483909"/>
          </a:xfrm>
          <a:prstGeom prst="rect">
            <a:avLst/>
          </a:prstGeom>
        </p:spPr>
        <p:txBody>
          <a:bodyPr lIns="91438" tIns="91438" rIns="91438" bIns="91438"/>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Usual">
    <p:spTree>
      <p:nvGrpSpPr>
        <p:cNvPr id="1" name=""/>
        <p:cNvGrpSpPr/>
        <p:nvPr/>
      </p:nvGrpSpPr>
      <p:grpSpPr>
        <a:xfrm>
          <a:off x="0" y="0"/>
          <a:ext cx="0" cy="0"/>
          <a:chOff x="0" y="0"/>
          <a:chExt cx="0" cy="0"/>
        </a:xfrm>
      </p:grpSpPr>
      <p:sp>
        <p:nvSpPr>
          <p:cNvPr id="352" name="Title Text"/>
          <p:cNvSpPr txBox="1"/>
          <p:nvPr>
            <p:ph type="title"/>
          </p:nvPr>
        </p:nvSpPr>
        <p:spPr>
          <a:xfrm>
            <a:off x="1676400" y="1441000"/>
            <a:ext cx="21031200" cy="1229630"/>
          </a:xfrm>
          <a:prstGeom prst="rect">
            <a:avLst/>
          </a:prstGeom>
        </p:spPr>
        <p:txBody>
          <a:bodyPr lIns="91438" tIns="91438" rIns="91438" bIns="91438"/>
          <a:lstStyle/>
          <a:p>
            <a:pPr/>
            <a:r>
              <a:t>Title Text</a:t>
            </a:r>
          </a:p>
        </p:txBody>
      </p:sp>
      <p:sp>
        <p:nvSpPr>
          <p:cNvPr id="353" name="Picture Placeholder 5"/>
          <p:cNvSpPr/>
          <p:nvPr>
            <p:ph type="pic" sz="quarter" idx="21"/>
          </p:nvPr>
        </p:nvSpPr>
        <p:spPr>
          <a:xfrm>
            <a:off x="2946410" y="5404163"/>
            <a:ext cx="8356587" cy="5323033"/>
          </a:xfrm>
          <a:prstGeom prst="rect">
            <a:avLst/>
          </a:prstGeom>
        </p:spPr>
        <p:txBody>
          <a:bodyPr tIns="45719" bIns="45719"/>
          <a:lstStyle/>
          <a:p>
            <a:pPr/>
          </a:p>
        </p:txBody>
      </p:sp>
      <p:sp>
        <p:nvSpPr>
          <p:cNvPr id="354" name="Slide Number"/>
          <p:cNvSpPr txBox="1"/>
          <p:nvPr>
            <p:ph type="sldNum" sz="quarter" idx="2"/>
          </p:nvPr>
        </p:nvSpPr>
        <p:spPr>
          <a:xfrm>
            <a:off x="16970654" y="12470746"/>
            <a:ext cx="504546" cy="483909"/>
          </a:xfrm>
          <a:prstGeom prst="rect">
            <a:avLst/>
          </a:prstGeom>
        </p:spPr>
        <p:txBody>
          <a:bodyPr lIns="91438" tIns="91438" rIns="91438" bIns="91438"/>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Usual">
    <p:spTree>
      <p:nvGrpSpPr>
        <p:cNvPr id="1" name=""/>
        <p:cNvGrpSpPr/>
        <p:nvPr/>
      </p:nvGrpSpPr>
      <p:grpSpPr>
        <a:xfrm>
          <a:off x="0" y="0"/>
          <a:ext cx="0" cy="0"/>
          <a:chOff x="0" y="0"/>
          <a:chExt cx="0" cy="0"/>
        </a:xfrm>
      </p:grpSpPr>
      <p:sp>
        <p:nvSpPr>
          <p:cNvPr id="361"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362" name="Title Text"/>
          <p:cNvSpPr txBox="1"/>
          <p:nvPr>
            <p:ph type="title"/>
          </p:nvPr>
        </p:nvSpPr>
        <p:spPr>
          <a:xfrm>
            <a:off x="1676400" y="1441000"/>
            <a:ext cx="21031200" cy="1229630"/>
          </a:xfrm>
          <a:prstGeom prst="rect">
            <a:avLst/>
          </a:prstGeom>
        </p:spPr>
        <p:txBody>
          <a:bodyPr lIns="91438" tIns="91438" rIns="91438" bIns="91438"/>
          <a:lstStyle/>
          <a:p>
            <a:pPr/>
            <a:r>
              <a:t>Title Text</a:t>
            </a:r>
          </a:p>
        </p:txBody>
      </p:sp>
      <p:sp>
        <p:nvSpPr>
          <p:cNvPr id="363" name="Title Placeholder 1"/>
          <p:cNvSpPr txBox="1"/>
          <p:nvPr/>
        </p:nvSpPr>
        <p:spPr>
          <a:xfrm>
            <a:off x="1767841" y="2378474"/>
            <a:ext cx="20848319" cy="686012"/>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chor="ctr">
            <a:normAutofit fontScale="100000" lnSpcReduction="0"/>
          </a:bodyPr>
          <a:lstStyle>
            <a:lvl1pPr defTabSz="1828800">
              <a:lnSpc>
                <a:spcPct val="90000"/>
              </a:lnSpc>
              <a:defRPr>
                <a:solidFill>
                  <a:srgbClr val="808080"/>
                </a:solidFill>
                <a:latin typeface="Open Sans Condensed Light"/>
                <a:ea typeface="Open Sans Condensed Light"/>
                <a:cs typeface="Open Sans Condensed Light"/>
                <a:sym typeface="Open Sans Condensed Light"/>
              </a:defRPr>
            </a:lvl1pPr>
          </a:lstStyle>
          <a:p>
            <a:pPr/>
            <a:r>
              <a:t>Lorem ipsum dolor sit amet agam facer modo data lorem ipsum dolor sit amet agam facer modo data.</a:t>
            </a:r>
          </a:p>
        </p:txBody>
      </p:sp>
      <p:sp>
        <p:nvSpPr>
          <p:cNvPr id="364" name="Picture Placeholder 5"/>
          <p:cNvSpPr/>
          <p:nvPr>
            <p:ph type="pic" sz="quarter" idx="21"/>
          </p:nvPr>
        </p:nvSpPr>
        <p:spPr>
          <a:xfrm>
            <a:off x="2946410" y="5404163"/>
            <a:ext cx="8356587" cy="5323033"/>
          </a:xfrm>
          <a:prstGeom prst="rect">
            <a:avLst/>
          </a:prstGeom>
        </p:spPr>
        <p:txBody>
          <a:bodyPr tIns="45719" bIns="45719"/>
          <a:lstStyle/>
          <a:p>
            <a:pPr/>
          </a:p>
        </p:txBody>
      </p:sp>
      <p:sp>
        <p:nvSpPr>
          <p:cNvPr id="365" name="Slide Number"/>
          <p:cNvSpPr txBox="1"/>
          <p:nvPr>
            <p:ph type="sldNum" sz="quarter" idx="2"/>
          </p:nvPr>
        </p:nvSpPr>
        <p:spPr>
          <a:xfrm>
            <a:off x="16970654" y="12470746"/>
            <a:ext cx="504546" cy="483909"/>
          </a:xfrm>
          <a:prstGeom prst="rect">
            <a:avLst/>
          </a:prstGeom>
        </p:spPr>
        <p:txBody>
          <a:bodyPr lIns="91438" tIns="91438" rIns="91438" bIns="91438"/>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0_6Page 1 Image">
    <p:spTree>
      <p:nvGrpSpPr>
        <p:cNvPr id="1" name=""/>
        <p:cNvGrpSpPr/>
        <p:nvPr/>
      </p:nvGrpSpPr>
      <p:grpSpPr>
        <a:xfrm>
          <a:off x="0" y="0"/>
          <a:ext cx="0" cy="0"/>
          <a:chOff x="0" y="0"/>
          <a:chExt cx="0" cy="0"/>
        </a:xfrm>
      </p:grpSpPr>
      <p:sp>
        <p:nvSpPr>
          <p:cNvPr id="372"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373" name="Picture Placeholder 18"/>
          <p:cNvSpPr/>
          <p:nvPr>
            <p:ph type="pic" idx="21"/>
          </p:nvPr>
        </p:nvSpPr>
        <p:spPr>
          <a:xfrm>
            <a:off x="0" y="2"/>
            <a:ext cx="24384000" cy="11263084"/>
          </a:xfrm>
          <a:prstGeom prst="rect">
            <a:avLst/>
          </a:prstGeom>
        </p:spPr>
        <p:txBody>
          <a:bodyPr tIns="45719" bIns="45719"/>
          <a:lstStyle/>
          <a:p>
            <a:pPr/>
          </a:p>
        </p:txBody>
      </p:sp>
      <p:sp>
        <p:nvSpPr>
          <p:cNvPr id="374" name="Slide Number"/>
          <p:cNvSpPr txBox="1"/>
          <p:nvPr>
            <p:ph type="sldNum" sz="quarter" idx="2"/>
          </p:nvPr>
        </p:nvSpPr>
        <p:spPr>
          <a:xfrm>
            <a:off x="16970654" y="12470746"/>
            <a:ext cx="504546" cy="483909"/>
          </a:xfrm>
          <a:prstGeom prst="rect">
            <a:avLst/>
          </a:prstGeom>
        </p:spPr>
        <p:txBody>
          <a:bodyPr lIns="91438" tIns="91438" rIns="91438" bIns="91438"/>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6Page 1 Image">
    <p:spTree>
      <p:nvGrpSpPr>
        <p:cNvPr id="1" name=""/>
        <p:cNvGrpSpPr/>
        <p:nvPr/>
      </p:nvGrpSpPr>
      <p:grpSpPr>
        <a:xfrm>
          <a:off x="0" y="0"/>
          <a:ext cx="0" cy="0"/>
          <a:chOff x="0" y="0"/>
          <a:chExt cx="0" cy="0"/>
        </a:xfrm>
      </p:grpSpPr>
      <p:sp>
        <p:nvSpPr>
          <p:cNvPr id="381" name="Picture Placeholder 4"/>
          <p:cNvSpPr/>
          <p:nvPr>
            <p:ph type="pic" idx="21"/>
          </p:nvPr>
        </p:nvSpPr>
        <p:spPr>
          <a:xfrm>
            <a:off x="0" y="9525"/>
            <a:ext cx="24384000" cy="13706475"/>
          </a:xfrm>
          <a:prstGeom prst="rect">
            <a:avLst/>
          </a:prstGeom>
        </p:spPr>
        <p:txBody>
          <a:bodyPr tIns="45719" bIns="45719"/>
          <a:lstStyle/>
          <a:p>
            <a:pPr/>
          </a:p>
        </p:txBody>
      </p:sp>
      <p:sp>
        <p:nvSpPr>
          <p:cNvPr id="3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01 - page 1 IMAGE">
    <p:spTree>
      <p:nvGrpSpPr>
        <p:cNvPr id="1" name=""/>
        <p:cNvGrpSpPr/>
        <p:nvPr/>
      </p:nvGrpSpPr>
      <p:grpSpPr>
        <a:xfrm>
          <a:off x="0" y="0"/>
          <a:ext cx="0" cy="0"/>
          <a:chOff x="0" y="0"/>
          <a:chExt cx="0" cy="0"/>
        </a:xfrm>
      </p:grpSpPr>
      <p:sp>
        <p:nvSpPr>
          <p:cNvPr id="389" name="Picture Placeholder 4"/>
          <p:cNvSpPr/>
          <p:nvPr>
            <p:ph type="pic" idx="21"/>
          </p:nvPr>
        </p:nvSpPr>
        <p:spPr>
          <a:xfrm>
            <a:off x="6437081" y="28575"/>
            <a:ext cx="17940570" cy="13687425"/>
          </a:xfrm>
          <a:prstGeom prst="rect">
            <a:avLst/>
          </a:prstGeom>
        </p:spPr>
        <p:txBody>
          <a:bodyPr tIns="45719" bIns="45719"/>
          <a:lstStyle/>
          <a:p>
            <a:pPr/>
          </a:p>
        </p:txBody>
      </p:sp>
      <p:sp>
        <p:nvSpPr>
          <p:cNvPr id="390" name="Picture Placeholder 4"/>
          <p:cNvSpPr/>
          <p:nvPr>
            <p:ph type="pic" sz="half" idx="22"/>
          </p:nvPr>
        </p:nvSpPr>
        <p:spPr>
          <a:xfrm>
            <a:off x="0" y="28575"/>
            <a:ext cx="6437082" cy="13687425"/>
          </a:xfrm>
          <a:prstGeom prst="rect">
            <a:avLst/>
          </a:prstGeom>
        </p:spPr>
        <p:txBody>
          <a:bodyPr tIns="45719" bIns="45719"/>
          <a:lstStyle/>
          <a:p>
            <a:pPr/>
          </a:p>
        </p:txBody>
      </p:sp>
      <p:sp>
        <p:nvSpPr>
          <p:cNvPr id="3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5"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46" name="Slide Title"/>
          <p:cNvSpPr txBox="1"/>
          <p:nvPr>
            <p:ph type="title" hasCustomPrompt="1"/>
          </p:nvPr>
        </p:nvSpPr>
        <p:spPr>
          <a:xfrm>
            <a:off x="1206500" y="1079500"/>
            <a:ext cx="21971000" cy="1433164"/>
          </a:xfrm>
          <a:prstGeom prst="rect">
            <a:avLst/>
          </a:prstGeom>
        </p:spPr>
        <p:txBody>
          <a:bodyPr lIns="50800" tIns="50800" rIns="50800" bIns="50800" anchor="t"/>
          <a:lstStyle>
            <a:lvl1pPr algn="l" defTabSz="2438337">
              <a:lnSpc>
                <a:spcPct val="80000"/>
              </a:lnSpc>
              <a:defRPr b="1" spc="-170" sz="8500">
                <a:latin typeface="+mj-lt"/>
                <a:ea typeface="+mj-ea"/>
                <a:cs typeface="+mj-cs"/>
                <a:sym typeface="Helvetica Neue"/>
              </a:defRPr>
            </a:lvl1pPr>
          </a:lstStyle>
          <a:p>
            <a:pPr/>
            <a:r>
              <a:t>Slide Title</a:t>
            </a:r>
          </a:p>
        </p:txBody>
      </p:sp>
      <p:sp>
        <p:nvSpPr>
          <p:cNvPr id="47" name="Body Level One…"/>
          <p:cNvSpPr txBox="1"/>
          <p:nvPr>
            <p:ph type="body" sz="quarter" idx="1" hasCustomPrompt="1"/>
          </p:nvPr>
        </p:nvSpPr>
        <p:spPr>
          <a:xfrm>
            <a:off x="1206500" y="2372961"/>
            <a:ext cx="21971000" cy="934781"/>
          </a:xfrm>
          <a:prstGeom prst="rect">
            <a:avLst/>
          </a:prstGeom>
        </p:spPr>
        <p:txBody>
          <a:bodyPr lIns="45718" tIns="45718" rIns="45718" bIns="45718">
            <a:normAutofit fontScale="100000" lnSpcReduction="0"/>
          </a:bodyPr>
          <a:lstStyle>
            <a:lvl1pPr marL="0" indent="0" defTabSz="825500">
              <a:lnSpc>
                <a:spcPct val="100000"/>
              </a:lnSpc>
              <a:spcBef>
                <a:spcPts val="0"/>
              </a:spcBef>
              <a:buSzTx/>
              <a:buFontTx/>
              <a:buNone/>
              <a:defRPr b="1" sz="5500">
                <a:latin typeface="+mj-lt"/>
                <a:ea typeface="+mj-ea"/>
                <a:cs typeface="+mj-cs"/>
                <a:sym typeface="Helvetica Neue"/>
              </a:defRPr>
            </a:lvl1pPr>
            <a:lvl2pPr marL="1308100" indent="-698500" defTabSz="825500">
              <a:lnSpc>
                <a:spcPct val="100000"/>
              </a:lnSpc>
              <a:spcBef>
                <a:spcPts val="0"/>
              </a:spcBef>
              <a:buSzPct val="123000"/>
              <a:buFontTx/>
              <a:defRPr b="1" sz="5500">
                <a:latin typeface="+mj-lt"/>
                <a:ea typeface="+mj-ea"/>
                <a:cs typeface="+mj-cs"/>
                <a:sym typeface="Helvetica Neue"/>
              </a:defRPr>
            </a:lvl2pPr>
            <a:lvl3pPr marL="1917700" indent="-698500" defTabSz="825500">
              <a:lnSpc>
                <a:spcPct val="100000"/>
              </a:lnSpc>
              <a:spcBef>
                <a:spcPts val="0"/>
              </a:spcBef>
              <a:buSzPct val="123000"/>
              <a:buFontTx/>
              <a:defRPr b="1" sz="5500">
                <a:latin typeface="+mj-lt"/>
                <a:ea typeface="+mj-ea"/>
                <a:cs typeface="+mj-cs"/>
                <a:sym typeface="Helvetica Neue"/>
              </a:defRPr>
            </a:lvl3pPr>
            <a:lvl4pPr marL="2527300" indent="-698500" defTabSz="825500">
              <a:lnSpc>
                <a:spcPct val="100000"/>
              </a:lnSpc>
              <a:spcBef>
                <a:spcPts val="0"/>
              </a:spcBef>
              <a:buSzPct val="123000"/>
              <a:buFontTx/>
              <a:defRPr b="1" sz="5500">
                <a:latin typeface="+mj-lt"/>
                <a:ea typeface="+mj-ea"/>
                <a:cs typeface="+mj-cs"/>
                <a:sym typeface="Helvetica Neue"/>
              </a:defRPr>
            </a:lvl4pPr>
            <a:lvl5pPr marL="3136900" indent="-698500" defTabSz="825500">
              <a:lnSpc>
                <a:spcPct val="100000"/>
              </a:lnSpc>
              <a:spcBef>
                <a:spcPts val="0"/>
              </a:spcBef>
              <a:buSzPct val="123000"/>
              <a:buFontTx/>
              <a:defRPr b="1" sz="5500">
                <a:latin typeface="+mj-lt"/>
                <a:ea typeface="+mj-ea"/>
                <a:cs typeface="+mj-cs"/>
                <a:sym typeface="Helvetica Neue"/>
              </a:defRPr>
            </a:lvl5pPr>
          </a:lstStyle>
          <a:p>
            <a:pPr/>
            <a:r>
              <a:t>Slide Subtitle</a:t>
            </a:r>
          </a:p>
          <a:p>
            <a:pPr lvl="1"/>
            <a:r>
              <a:t/>
            </a:r>
          </a:p>
          <a:p>
            <a:pPr lvl="2"/>
            <a:r>
              <a:t/>
            </a:r>
          </a:p>
          <a:p>
            <a:pPr lvl="3"/>
            <a:r>
              <a:t/>
            </a:r>
          </a:p>
          <a:p>
            <a:pPr lvl="4"/>
            <a:r>
              <a:t/>
            </a:r>
          </a:p>
        </p:txBody>
      </p:sp>
      <p:sp>
        <p:nvSpPr>
          <p:cNvPr id="48" name="Body Level One…"/>
          <p:cNvSpPr txBox="1"/>
          <p:nvPr>
            <p:ph type="body" idx="21" hasCustomPrompt="1"/>
          </p:nvPr>
        </p:nvSpPr>
        <p:spPr>
          <a:xfrm>
            <a:off x="1206500" y="4248503"/>
            <a:ext cx="21971000" cy="8256014"/>
          </a:xfrm>
          <a:prstGeom prst="rect">
            <a:avLst/>
          </a:prstGeom>
        </p:spPr>
        <p:txBody>
          <a:bodyPr lIns="50800" tIns="50800" rIns="50800" bIns="50800">
            <a:normAutofit fontScale="100000" lnSpcReduction="0"/>
          </a:bodyPr>
          <a:lstStyle>
            <a:lvl1pPr marL="609600" indent="-609600" defTabSz="2438337">
              <a:spcBef>
                <a:spcPts val="4500"/>
              </a:spcBef>
              <a:buSzPct val="123000"/>
              <a:buFontTx/>
              <a:defRPr sz="4800">
                <a:latin typeface="+mj-lt"/>
                <a:ea typeface="+mj-ea"/>
                <a:cs typeface="+mj-cs"/>
                <a:sym typeface="Helvetica Neue"/>
              </a:defRPr>
            </a:lvl1pPr>
          </a:lstStyle>
          <a:p>
            <a:pPr/>
            <a:r>
              <a:t>Slide bullet text</a:t>
            </a:r>
          </a:p>
        </p:txBody>
      </p:sp>
      <p:sp>
        <p:nvSpPr>
          <p:cNvPr id="49"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Usual">
    <p:spTree>
      <p:nvGrpSpPr>
        <p:cNvPr id="1" name=""/>
        <p:cNvGrpSpPr/>
        <p:nvPr/>
      </p:nvGrpSpPr>
      <p:grpSpPr>
        <a:xfrm>
          <a:off x="0" y="0"/>
          <a:ext cx="0" cy="0"/>
          <a:chOff x="0" y="0"/>
          <a:chExt cx="0" cy="0"/>
        </a:xfrm>
      </p:grpSpPr>
      <p:sp>
        <p:nvSpPr>
          <p:cNvPr id="398" name="Title Text"/>
          <p:cNvSpPr txBox="1"/>
          <p:nvPr>
            <p:ph type="title"/>
          </p:nvPr>
        </p:nvSpPr>
        <p:spPr>
          <a:xfrm>
            <a:off x="1676400" y="1441000"/>
            <a:ext cx="21031200" cy="1229629"/>
          </a:xfrm>
          <a:prstGeom prst="rect">
            <a:avLst/>
          </a:prstGeom>
        </p:spPr>
        <p:txBody>
          <a:bodyPr/>
          <a:lstStyle/>
          <a:p>
            <a:pPr/>
            <a:r>
              <a:t>Title Text</a:t>
            </a:r>
          </a:p>
        </p:txBody>
      </p:sp>
      <p:sp>
        <p:nvSpPr>
          <p:cNvPr id="399" name="Picture Placeholder 5"/>
          <p:cNvSpPr/>
          <p:nvPr>
            <p:ph type="pic" sz="quarter" idx="21"/>
          </p:nvPr>
        </p:nvSpPr>
        <p:spPr>
          <a:xfrm>
            <a:off x="2946410" y="5404163"/>
            <a:ext cx="8356587" cy="5323033"/>
          </a:xfrm>
          <a:prstGeom prst="rect">
            <a:avLst/>
          </a:prstGeom>
        </p:spPr>
        <p:txBody>
          <a:bodyPr tIns="45719" bIns="45719"/>
          <a:lstStyle/>
          <a:p>
            <a:pPr/>
          </a:p>
        </p:txBody>
      </p:sp>
      <p:sp>
        <p:nvSpPr>
          <p:cNvPr id="4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6"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57" name="Body Level One…"/>
          <p:cNvSpPr txBox="1"/>
          <p:nvPr>
            <p:ph type="body" idx="1" hasCustomPrompt="1"/>
          </p:nvPr>
        </p:nvSpPr>
        <p:spPr>
          <a:xfrm>
            <a:off x="1206500" y="4248503"/>
            <a:ext cx="21971000" cy="8256014"/>
          </a:xfrm>
          <a:prstGeom prst="rect">
            <a:avLst/>
          </a:prstGeom>
        </p:spPr>
        <p:txBody>
          <a:bodyPr lIns="50800" tIns="50800" rIns="50800" bIns="50800" numCol="2" spcCol="1098550">
            <a:normAutofit fontScale="100000" lnSpcReduction="0"/>
          </a:bodyPr>
          <a:lstStyle>
            <a:lvl1pPr marL="609600" indent="-609600" defTabSz="2438337">
              <a:spcBef>
                <a:spcPts val="4500"/>
              </a:spcBef>
              <a:buSzPct val="123000"/>
              <a:buFontTx/>
              <a:defRPr sz="4800">
                <a:latin typeface="+mj-lt"/>
                <a:ea typeface="+mj-ea"/>
                <a:cs typeface="+mj-cs"/>
                <a:sym typeface="Helvetica Neue"/>
              </a:defRPr>
            </a:lvl1pPr>
            <a:lvl2pPr marL="1219200" indent="-609600" defTabSz="2438337">
              <a:spcBef>
                <a:spcPts val="4500"/>
              </a:spcBef>
              <a:buSzPct val="123000"/>
              <a:buFontTx/>
              <a:defRPr sz="4800">
                <a:latin typeface="+mj-lt"/>
                <a:ea typeface="+mj-ea"/>
                <a:cs typeface="+mj-cs"/>
                <a:sym typeface="Helvetica Neue"/>
              </a:defRPr>
            </a:lvl2pPr>
            <a:lvl3pPr marL="1828800" indent="-609600" defTabSz="2438337">
              <a:spcBef>
                <a:spcPts val="4500"/>
              </a:spcBef>
              <a:buSzPct val="123000"/>
              <a:buFontTx/>
              <a:defRPr sz="4800">
                <a:latin typeface="+mj-lt"/>
                <a:ea typeface="+mj-ea"/>
                <a:cs typeface="+mj-cs"/>
                <a:sym typeface="Helvetica Neue"/>
              </a:defRPr>
            </a:lvl3pPr>
            <a:lvl4pPr marL="2438400" indent="-609600" defTabSz="2438337">
              <a:spcBef>
                <a:spcPts val="4500"/>
              </a:spcBef>
              <a:buSzPct val="123000"/>
              <a:buFontTx/>
              <a:defRPr sz="4800">
                <a:latin typeface="+mj-lt"/>
                <a:ea typeface="+mj-ea"/>
                <a:cs typeface="+mj-cs"/>
                <a:sym typeface="Helvetica Neue"/>
              </a:defRPr>
            </a:lvl4pPr>
            <a:lvl5pPr marL="3048000" indent="-609600" defTabSz="2438337">
              <a:spcBef>
                <a:spcPts val="4500"/>
              </a:spcBef>
              <a:buSzPct val="123000"/>
              <a:buFontTx/>
              <a:defRPr sz="4800">
                <a:latin typeface="+mj-lt"/>
                <a:ea typeface="+mj-ea"/>
                <a:cs typeface="+mj-cs"/>
                <a:sym typeface="Helvetica Neue"/>
              </a:defRPr>
            </a:lvl5pPr>
          </a:lstStyle>
          <a:p>
            <a:pPr/>
            <a:r>
              <a:t>Slide bullet text</a:t>
            </a:r>
          </a:p>
          <a:p>
            <a:pPr lvl="1"/>
            <a:r>
              <a:t/>
            </a:r>
          </a:p>
          <a:p>
            <a:pPr lvl="2"/>
            <a:r>
              <a:t/>
            </a:r>
          </a:p>
          <a:p>
            <a:pPr lvl="3"/>
            <a:r>
              <a:t/>
            </a:r>
          </a:p>
          <a:p>
            <a:pPr lvl="4"/>
            <a:r>
              <a:t/>
            </a:r>
          </a:p>
        </p:txBody>
      </p:sp>
      <p:sp>
        <p:nvSpPr>
          <p:cNvPr id="58"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Body Level One…"/>
          <p:cNvSpPr txBox="1"/>
          <p:nvPr>
            <p:ph type="body" sz="quarter" idx="1" hasCustomPrompt="1"/>
          </p:nvPr>
        </p:nvSpPr>
        <p:spPr>
          <a:xfrm>
            <a:off x="1206500" y="2372961"/>
            <a:ext cx="9779000" cy="934781"/>
          </a:xfrm>
          <a:prstGeom prst="rect">
            <a:avLst/>
          </a:prstGeom>
        </p:spPr>
        <p:txBody>
          <a:bodyPr lIns="45718" tIns="45718" rIns="45718" bIns="45718">
            <a:normAutofit fontScale="100000" lnSpcReduction="0"/>
          </a:bodyPr>
          <a:lstStyle>
            <a:lvl1pPr marL="0" indent="0" defTabSz="825500">
              <a:lnSpc>
                <a:spcPct val="100000"/>
              </a:lnSpc>
              <a:spcBef>
                <a:spcPts val="0"/>
              </a:spcBef>
              <a:buSzTx/>
              <a:buFontTx/>
              <a:buNone/>
              <a:defRPr b="1" sz="5500">
                <a:latin typeface="+mj-lt"/>
                <a:ea typeface="+mj-ea"/>
                <a:cs typeface="+mj-cs"/>
                <a:sym typeface="Helvetica Neue"/>
              </a:defRPr>
            </a:lvl1pPr>
            <a:lvl2pPr marL="1308100" indent="-698500" defTabSz="825500">
              <a:lnSpc>
                <a:spcPct val="100000"/>
              </a:lnSpc>
              <a:spcBef>
                <a:spcPts val="0"/>
              </a:spcBef>
              <a:buSzPct val="123000"/>
              <a:buFontTx/>
              <a:defRPr b="1" sz="5500">
                <a:latin typeface="+mj-lt"/>
                <a:ea typeface="+mj-ea"/>
                <a:cs typeface="+mj-cs"/>
                <a:sym typeface="Helvetica Neue"/>
              </a:defRPr>
            </a:lvl2pPr>
            <a:lvl3pPr marL="1917700" indent="-698500" defTabSz="825500">
              <a:lnSpc>
                <a:spcPct val="100000"/>
              </a:lnSpc>
              <a:spcBef>
                <a:spcPts val="0"/>
              </a:spcBef>
              <a:buSzPct val="123000"/>
              <a:buFontTx/>
              <a:defRPr b="1" sz="5500">
                <a:latin typeface="+mj-lt"/>
                <a:ea typeface="+mj-ea"/>
                <a:cs typeface="+mj-cs"/>
                <a:sym typeface="Helvetica Neue"/>
              </a:defRPr>
            </a:lvl3pPr>
            <a:lvl4pPr marL="2527300" indent="-698500" defTabSz="825500">
              <a:lnSpc>
                <a:spcPct val="100000"/>
              </a:lnSpc>
              <a:spcBef>
                <a:spcPts val="0"/>
              </a:spcBef>
              <a:buSzPct val="123000"/>
              <a:buFontTx/>
              <a:defRPr b="1" sz="5500">
                <a:latin typeface="+mj-lt"/>
                <a:ea typeface="+mj-ea"/>
                <a:cs typeface="+mj-cs"/>
                <a:sym typeface="Helvetica Neue"/>
              </a:defRPr>
            </a:lvl4pPr>
            <a:lvl5pPr marL="3136900" indent="-698500" defTabSz="825500">
              <a:lnSpc>
                <a:spcPct val="100000"/>
              </a:lnSpc>
              <a:spcBef>
                <a:spcPts val="0"/>
              </a:spcBef>
              <a:buSzPct val="123000"/>
              <a:buFontTx/>
              <a:defRPr b="1" sz="5500">
                <a:latin typeface="+mj-lt"/>
                <a:ea typeface="+mj-ea"/>
                <a:cs typeface="+mj-cs"/>
                <a:sym typeface="Helvetica Neue"/>
              </a:defRPr>
            </a:lvl5pPr>
          </a:lstStyle>
          <a:p>
            <a:pPr/>
            <a:r>
              <a:t>Slide Subtitle</a:t>
            </a:r>
          </a:p>
          <a:p>
            <a:pPr lvl="1"/>
            <a:r>
              <a:t/>
            </a:r>
          </a:p>
          <a:p>
            <a:pPr lvl="2"/>
            <a:r>
              <a:t/>
            </a:r>
          </a:p>
          <a:p>
            <a:pPr lvl="3"/>
            <a:r>
              <a:t/>
            </a:r>
          </a:p>
          <a:p>
            <a:pPr lvl="4"/>
            <a:r>
              <a:t/>
            </a:r>
          </a:p>
        </p:txBody>
      </p:sp>
      <p:sp>
        <p:nvSpPr>
          <p:cNvPr id="66" name="Body Level One…"/>
          <p:cNvSpPr txBox="1"/>
          <p:nvPr>
            <p:ph type="body" sz="half" idx="21" hasCustomPrompt="1"/>
          </p:nvPr>
        </p:nvSpPr>
        <p:spPr>
          <a:xfrm>
            <a:off x="1206500" y="4248503"/>
            <a:ext cx="9779000" cy="8256631"/>
          </a:xfrm>
          <a:prstGeom prst="rect">
            <a:avLst/>
          </a:prstGeom>
        </p:spPr>
        <p:txBody>
          <a:bodyPr lIns="50800" tIns="50800" rIns="50800" bIns="50800">
            <a:normAutofit fontScale="100000" lnSpcReduction="0"/>
          </a:bodyPr>
          <a:lstStyle>
            <a:lvl1pPr marL="609600" indent="-609600" defTabSz="2438337">
              <a:spcBef>
                <a:spcPts val="4500"/>
              </a:spcBef>
              <a:buSzPct val="123000"/>
              <a:buFontTx/>
              <a:defRPr sz="4800">
                <a:latin typeface="+mj-lt"/>
                <a:ea typeface="+mj-ea"/>
                <a:cs typeface="+mj-cs"/>
                <a:sym typeface="Helvetica Neue"/>
              </a:defRPr>
            </a:lvl1pPr>
          </a:lstStyle>
          <a:p>
            <a:pPr/>
            <a:r>
              <a:t>Slide bullet text</a:t>
            </a:r>
          </a:p>
        </p:txBody>
      </p:sp>
      <p:sp>
        <p:nvSpPr>
          <p:cNvPr id="67" name="Bowl of pappardelle pasta with parsley butter, roasted hazelnuts and shaved parmesan cheese"/>
          <p:cNvSpPr/>
          <p:nvPr>
            <p:ph type="pic" idx="22"/>
          </p:nvPr>
        </p:nvSpPr>
        <p:spPr>
          <a:xfrm>
            <a:off x="12192000" y="-407266"/>
            <a:ext cx="10916874" cy="14555833"/>
          </a:xfrm>
          <a:prstGeom prst="rect">
            <a:avLst/>
          </a:prstGeom>
        </p:spPr>
        <p:txBody>
          <a:bodyPr tIns="45719" bIns="45719"/>
          <a:lstStyle/>
          <a:p>
            <a:pPr/>
          </a:p>
        </p:txBody>
      </p:sp>
      <p:sp>
        <p:nvSpPr>
          <p:cNvPr id="68" name="Slide Title"/>
          <p:cNvSpPr txBox="1"/>
          <p:nvPr>
            <p:ph type="title" hasCustomPrompt="1"/>
          </p:nvPr>
        </p:nvSpPr>
        <p:spPr>
          <a:xfrm>
            <a:off x="1206500" y="1079500"/>
            <a:ext cx="9779000" cy="1435100"/>
          </a:xfrm>
          <a:prstGeom prst="rect">
            <a:avLst/>
          </a:prstGeom>
        </p:spPr>
        <p:txBody>
          <a:bodyPr lIns="50800" tIns="50800" rIns="50800" bIns="50800" anchor="t"/>
          <a:lstStyle>
            <a:lvl1pPr algn="l" defTabSz="2438337">
              <a:lnSpc>
                <a:spcPct val="80000"/>
              </a:lnSpc>
              <a:defRPr b="1" spc="-170" sz="8500">
                <a:latin typeface="+mj-lt"/>
                <a:ea typeface="+mj-ea"/>
                <a:cs typeface="+mj-cs"/>
                <a:sym typeface="Helvetica Neue"/>
              </a:defRPr>
            </a:lvl1pPr>
          </a:lstStyle>
          <a:p>
            <a:pPr/>
            <a:r>
              <a:t>Slide Title</a:t>
            </a:r>
          </a:p>
        </p:txBody>
      </p:sp>
      <p:sp>
        <p:nvSpPr>
          <p:cNvPr id="69"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6"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77" name="Section Title"/>
          <p:cNvSpPr txBox="1"/>
          <p:nvPr>
            <p:ph type="title" hasCustomPrompt="1"/>
          </p:nvPr>
        </p:nvSpPr>
        <p:spPr>
          <a:xfrm>
            <a:off x="1206496" y="4533900"/>
            <a:ext cx="21971005" cy="4648200"/>
          </a:xfrm>
          <a:prstGeom prst="rect">
            <a:avLst/>
          </a:prstGeom>
        </p:spPr>
        <p:txBody>
          <a:bodyPr lIns="50800" tIns="50800" rIns="50800" bIns="50800"/>
          <a:lstStyle>
            <a:lvl1pPr algn="l" defTabSz="2438337">
              <a:lnSpc>
                <a:spcPct val="80000"/>
              </a:lnSpc>
              <a:defRPr spc="-232" sz="11600">
                <a:latin typeface="Helvetica Neue Medium"/>
                <a:ea typeface="Helvetica Neue Medium"/>
                <a:cs typeface="Helvetica Neue Medium"/>
                <a:sym typeface="Helvetica Neue Medium"/>
              </a:defRPr>
            </a:lvl1pPr>
          </a:lstStyle>
          <a:p>
            <a:pPr/>
            <a:r>
              <a:t>Section Title</a:t>
            </a:r>
          </a:p>
        </p:txBody>
      </p:sp>
      <p:sp>
        <p:nvSpPr>
          <p:cNvPr id="78" name="Slide Number"/>
          <p:cNvSpPr txBox="1"/>
          <p:nvPr>
            <p:ph type="sldNum" sz="quarter" idx="2"/>
          </p:nvPr>
        </p:nvSpPr>
        <p:spPr>
          <a:xfrm>
            <a:off x="12001499" y="13085233"/>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85"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86" name="Slide Title"/>
          <p:cNvSpPr txBox="1"/>
          <p:nvPr>
            <p:ph type="title" hasCustomPrompt="1"/>
          </p:nvPr>
        </p:nvSpPr>
        <p:spPr>
          <a:xfrm>
            <a:off x="1206500" y="1079500"/>
            <a:ext cx="21971000" cy="1434950"/>
          </a:xfrm>
          <a:prstGeom prst="rect">
            <a:avLst/>
          </a:prstGeom>
        </p:spPr>
        <p:txBody>
          <a:bodyPr lIns="50800" tIns="50800" rIns="50800" bIns="50800" anchor="t"/>
          <a:lstStyle>
            <a:lvl1pPr algn="l" defTabSz="2438337">
              <a:lnSpc>
                <a:spcPct val="80000"/>
              </a:lnSpc>
              <a:defRPr b="1" spc="-170" sz="8500">
                <a:latin typeface="+mj-lt"/>
                <a:ea typeface="+mj-ea"/>
                <a:cs typeface="+mj-cs"/>
                <a:sym typeface="Helvetica Neue"/>
              </a:defRPr>
            </a:lvl1pPr>
          </a:lstStyle>
          <a:p>
            <a:pPr/>
            <a:r>
              <a:t>Slide Title</a:t>
            </a:r>
          </a:p>
        </p:txBody>
      </p:sp>
      <p:sp>
        <p:nvSpPr>
          <p:cNvPr id="87" name="Body Level One…"/>
          <p:cNvSpPr txBox="1"/>
          <p:nvPr>
            <p:ph type="body" sz="quarter" idx="1" hasCustomPrompt="1"/>
          </p:nvPr>
        </p:nvSpPr>
        <p:spPr>
          <a:xfrm>
            <a:off x="1206500" y="2372961"/>
            <a:ext cx="21971000" cy="934781"/>
          </a:xfrm>
          <a:prstGeom prst="rect">
            <a:avLst/>
          </a:prstGeom>
        </p:spPr>
        <p:txBody>
          <a:bodyPr lIns="45718" tIns="45718" rIns="45718" bIns="45718">
            <a:normAutofit fontScale="100000" lnSpcReduction="0"/>
          </a:bodyPr>
          <a:lstStyle>
            <a:lvl1pPr marL="0" indent="0" defTabSz="825500">
              <a:lnSpc>
                <a:spcPct val="100000"/>
              </a:lnSpc>
              <a:spcBef>
                <a:spcPts val="0"/>
              </a:spcBef>
              <a:buSzTx/>
              <a:buFontTx/>
              <a:buNone/>
              <a:defRPr b="1" sz="5500">
                <a:latin typeface="+mj-lt"/>
                <a:ea typeface="+mj-ea"/>
                <a:cs typeface="+mj-cs"/>
                <a:sym typeface="Helvetica Neue"/>
              </a:defRPr>
            </a:lvl1pPr>
            <a:lvl2pPr marL="1308100" indent="-698500" defTabSz="825500">
              <a:lnSpc>
                <a:spcPct val="100000"/>
              </a:lnSpc>
              <a:spcBef>
                <a:spcPts val="0"/>
              </a:spcBef>
              <a:buSzPct val="123000"/>
              <a:buFontTx/>
              <a:defRPr b="1" sz="5500">
                <a:latin typeface="+mj-lt"/>
                <a:ea typeface="+mj-ea"/>
                <a:cs typeface="+mj-cs"/>
                <a:sym typeface="Helvetica Neue"/>
              </a:defRPr>
            </a:lvl2pPr>
            <a:lvl3pPr marL="1917700" indent="-698500" defTabSz="825500">
              <a:lnSpc>
                <a:spcPct val="100000"/>
              </a:lnSpc>
              <a:spcBef>
                <a:spcPts val="0"/>
              </a:spcBef>
              <a:buSzPct val="123000"/>
              <a:buFontTx/>
              <a:defRPr b="1" sz="5500">
                <a:latin typeface="+mj-lt"/>
                <a:ea typeface="+mj-ea"/>
                <a:cs typeface="+mj-cs"/>
                <a:sym typeface="Helvetica Neue"/>
              </a:defRPr>
            </a:lvl3pPr>
            <a:lvl4pPr marL="2527300" indent="-698500" defTabSz="825500">
              <a:lnSpc>
                <a:spcPct val="100000"/>
              </a:lnSpc>
              <a:spcBef>
                <a:spcPts val="0"/>
              </a:spcBef>
              <a:buSzPct val="123000"/>
              <a:buFontTx/>
              <a:defRPr b="1" sz="5500">
                <a:latin typeface="+mj-lt"/>
                <a:ea typeface="+mj-ea"/>
                <a:cs typeface="+mj-cs"/>
                <a:sym typeface="Helvetica Neue"/>
              </a:defRPr>
            </a:lvl4pPr>
            <a:lvl5pPr marL="3136900" indent="-698500" defTabSz="825500">
              <a:lnSpc>
                <a:spcPct val="100000"/>
              </a:lnSpc>
              <a:spcBef>
                <a:spcPts val="0"/>
              </a:spcBef>
              <a:buSzPct val="123000"/>
              <a:buFontTx/>
              <a:defRPr b="1" sz="5500">
                <a:latin typeface="+mj-lt"/>
                <a:ea typeface="+mj-ea"/>
                <a:cs typeface="+mj-cs"/>
                <a:sym typeface="Helvetica Neue"/>
              </a:defRPr>
            </a:lvl5pPr>
          </a:lstStyle>
          <a:p>
            <a:pPr/>
            <a:r>
              <a:t>Slide Subtitle</a:t>
            </a:r>
          </a:p>
          <a:p>
            <a:pPr lvl="1"/>
            <a:r>
              <a:t/>
            </a:r>
          </a:p>
          <a:p>
            <a:pPr lvl="2"/>
            <a:r>
              <a:t/>
            </a:r>
          </a:p>
          <a:p>
            <a:pPr lvl="3"/>
            <a:r>
              <a:t/>
            </a:r>
          </a:p>
          <a:p>
            <a:pPr lvl="4"/>
            <a:r>
              <a:t/>
            </a:r>
          </a:p>
        </p:txBody>
      </p:sp>
      <p:sp>
        <p:nvSpPr>
          <p:cNvPr id="88"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95" name="TextBox 5"/>
          <p:cNvSpPr txBox="1"/>
          <p:nvPr/>
        </p:nvSpPr>
        <p:spPr>
          <a:xfrm>
            <a:off x="63500" y="63500"/>
            <a:ext cx="1069975" cy="1370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000">
                <a:solidFill>
                  <a:srgbClr val="000000"/>
                </a:solidFill>
                <a:latin typeface="Calibri"/>
                <a:ea typeface="Calibri"/>
                <a:cs typeface="Calibri"/>
                <a:sym typeface="Calibri"/>
              </a:defRPr>
            </a:lvl1pPr>
          </a:lstStyle>
          <a:p>
            <a:pPr/>
            <a:r>
              <a:t>Classification: Public</a:t>
            </a:r>
          </a:p>
        </p:txBody>
      </p:sp>
      <p:sp>
        <p:nvSpPr>
          <p:cNvPr id="96" name="Agenda Title"/>
          <p:cNvSpPr txBox="1"/>
          <p:nvPr>
            <p:ph type="title" hasCustomPrompt="1"/>
          </p:nvPr>
        </p:nvSpPr>
        <p:spPr>
          <a:xfrm>
            <a:off x="1206500" y="1079500"/>
            <a:ext cx="21971000" cy="1435100"/>
          </a:xfrm>
          <a:prstGeom prst="rect">
            <a:avLst/>
          </a:prstGeom>
        </p:spPr>
        <p:txBody>
          <a:bodyPr lIns="50800" tIns="50800" rIns="50800" bIns="50800" anchor="t"/>
          <a:lstStyle>
            <a:lvl1pPr algn="l" defTabSz="2438337">
              <a:lnSpc>
                <a:spcPct val="80000"/>
              </a:lnSpc>
              <a:defRPr b="1" spc="-170" sz="8500">
                <a:latin typeface="+mj-lt"/>
                <a:ea typeface="+mj-ea"/>
                <a:cs typeface="+mj-cs"/>
                <a:sym typeface="Helvetica Neue"/>
              </a:defRPr>
            </a:lvl1pPr>
          </a:lstStyle>
          <a:p>
            <a:pPr/>
            <a:r>
              <a:t>Agenda Title</a:t>
            </a:r>
          </a:p>
        </p:txBody>
      </p:sp>
      <p:sp>
        <p:nvSpPr>
          <p:cNvPr id="97" name="Body Level One…"/>
          <p:cNvSpPr txBox="1"/>
          <p:nvPr>
            <p:ph type="body" sz="quarter" idx="1" hasCustomPrompt="1"/>
          </p:nvPr>
        </p:nvSpPr>
        <p:spPr>
          <a:xfrm>
            <a:off x="1206500" y="2372961"/>
            <a:ext cx="21971000" cy="934781"/>
          </a:xfrm>
          <a:prstGeom prst="rect">
            <a:avLst/>
          </a:prstGeom>
        </p:spPr>
        <p:txBody>
          <a:bodyPr lIns="45718" tIns="45718" rIns="45718" bIns="45718">
            <a:normAutofit fontScale="100000" lnSpcReduction="0"/>
          </a:bodyPr>
          <a:lstStyle>
            <a:lvl1pPr marL="0" indent="0" defTabSz="825500">
              <a:lnSpc>
                <a:spcPct val="100000"/>
              </a:lnSpc>
              <a:spcBef>
                <a:spcPts val="0"/>
              </a:spcBef>
              <a:buSzTx/>
              <a:buFontTx/>
              <a:buNone/>
              <a:defRPr b="1" sz="5500">
                <a:latin typeface="+mj-lt"/>
                <a:ea typeface="+mj-ea"/>
                <a:cs typeface="+mj-cs"/>
                <a:sym typeface="Helvetica Neue"/>
              </a:defRPr>
            </a:lvl1pPr>
            <a:lvl2pPr marL="1308100" indent="-698500" defTabSz="825500">
              <a:lnSpc>
                <a:spcPct val="100000"/>
              </a:lnSpc>
              <a:spcBef>
                <a:spcPts val="0"/>
              </a:spcBef>
              <a:buSzPct val="123000"/>
              <a:buFontTx/>
              <a:defRPr b="1" sz="5500">
                <a:latin typeface="+mj-lt"/>
                <a:ea typeface="+mj-ea"/>
                <a:cs typeface="+mj-cs"/>
                <a:sym typeface="Helvetica Neue"/>
              </a:defRPr>
            </a:lvl2pPr>
            <a:lvl3pPr marL="1917700" indent="-698500" defTabSz="825500">
              <a:lnSpc>
                <a:spcPct val="100000"/>
              </a:lnSpc>
              <a:spcBef>
                <a:spcPts val="0"/>
              </a:spcBef>
              <a:buSzPct val="123000"/>
              <a:buFontTx/>
              <a:defRPr b="1" sz="5500">
                <a:latin typeface="+mj-lt"/>
                <a:ea typeface="+mj-ea"/>
                <a:cs typeface="+mj-cs"/>
                <a:sym typeface="Helvetica Neue"/>
              </a:defRPr>
            </a:lvl3pPr>
            <a:lvl4pPr marL="2527300" indent="-698500" defTabSz="825500">
              <a:lnSpc>
                <a:spcPct val="100000"/>
              </a:lnSpc>
              <a:spcBef>
                <a:spcPts val="0"/>
              </a:spcBef>
              <a:buSzPct val="123000"/>
              <a:buFontTx/>
              <a:defRPr b="1" sz="5500">
                <a:latin typeface="+mj-lt"/>
                <a:ea typeface="+mj-ea"/>
                <a:cs typeface="+mj-cs"/>
                <a:sym typeface="Helvetica Neue"/>
              </a:defRPr>
            </a:lvl4pPr>
            <a:lvl5pPr marL="3136900" indent="-698500" defTabSz="825500">
              <a:lnSpc>
                <a:spcPct val="100000"/>
              </a:lnSpc>
              <a:spcBef>
                <a:spcPts val="0"/>
              </a:spcBef>
              <a:buSzPct val="123000"/>
              <a:buFontTx/>
              <a:defRPr b="1" sz="5500">
                <a:latin typeface="+mj-lt"/>
                <a:ea typeface="+mj-ea"/>
                <a:cs typeface="+mj-cs"/>
                <a:sym typeface="Helvetica Neue"/>
              </a:defRPr>
            </a:lvl5pPr>
          </a:lstStyle>
          <a:p>
            <a:pPr/>
            <a:r>
              <a:t>Agenda Subtitle</a:t>
            </a:r>
          </a:p>
          <a:p>
            <a:pPr lvl="1"/>
            <a:r>
              <a:t/>
            </a:r>
          </a:p>
          <a:p>
            <a:pPr lvl="2"/>
            <a:r>
              <a:t/>
            </a:r>
          </a:p>
          <a:p>
            <a:pPr lvl="3"/>
            <a:r>
              <a:t/>
            </a:r>
          </a:p>
          <a:p>
            <a:pPr lvl="4"/>
            <a:r>
              <a:t/>
            </a:r>
          </a:p>
        </p:txBody>
      </p:sp>
      <p:sp>
        <p:nvSpPr>
          <p:cNvPr id="98" name="Body Level One…"/>
          <p:cNvSpPr txBox="1"/>
          <p:nvPr>
            <p:ph type="body" idx="21" hasCustomPrompt="1"/>
          </p:nvPr>
        </p:nvSpPr>
        <p:spPr>
          <a:xfrm>
            <a:off x="1206500" y="4248503"/>
            <a:ext cx="21971000" cy="8256014"/>
          </a:xfrm>
          <a:prstGeom prst="rect">
            <a:avLst/>
          </a:prstGeom>
        </p:spPr>
        <p:txBody>
          <a:bodyPr lIns="50800" tIns="50800" rIns="50800" bIns="50800">
            <a:normAutofit fontScale="100000" lnSpcReduction="0"/>
          </a:bodyPr>
          <a:lstStyle>
            <a:lvl1pPr marL="0" indent="0" defTabSz="825500">
              <a:lnSpc>
                <a:spcPct val="100000"/>
              </a:lnSpc>
              <a:spcBef>
                <a:spcPts val="1800"/>
              </a:spcBef>
              <a:buSzTx/>
              <a:buFontTx/>
              <a:buNone/>
              <a:defRPr spc="-99" sz="5500">
                <a:latin typeface="+mj-lt"/>
                <a:ea typeface="+mj-ea"/>
                <a:cs typeface="+mj-cs"/>
                <a:sym typeface="Helvetica Neue"/>
              </a:defRPr>
            </a:lvl1pPr>
          </a:lstStyle>
          <a:p>
            <a:pPr/>
            <a:r>
              <a:t>Agenda Topics</a:t>
            </a:r>
          </a:p>
        </p:txBody>
      </p:sp>
      <p:sp>
        <p:nvSpPr>
          <p:cNvPr id="99" name="Slide Number"/>
          <p:cNvSpPr txBox="1"/>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latin typeface="+mj-lt"/>
                <a:ea typeface="+mj-ea"/>
                <a:cs typeface="+mj-cs"/>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219200" y="184149"/>
            <a:ext cx="21945600" cy="3016251"/>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p>
            <a:pPr/>
            <a:r>
              <a:t>Title Text</a:t>
            </a:r>
          </a:p>
        </p:txBody>
      </p:sp>
      <p:sp>
        <p:nvSpPr>
          <p:cNvPr id="3" name="Body Level One…"/>
          <p:cNvSpPr txBox="1"/>
          <p:nvPr>
            <p:ph type="body" idx="1"/>
          </p:nvPr>
        </p:nvSpPr>
        <p:spPr>
          <a:xfrm>
            <a:off x="1219200" y="3200400"/>
            <a:ext cx="21945600" cy="10515600"/>
          </a:xfrm>
          <a:prstGeom prst="rect">
            <a:avLst/>
          </a:prstGeom>
          <a:ln w="12700">
            <a:miter lim="400000"/>
          </a:ln>
          <a:extLst>
            <a:ext uri="{C572A759-6A51-4108-AA02-DFA0A04FC94B}">
              <ma14:wrappingTextBoxFlag xmlns:ma14="http://schemas.microsoft.com/office/mac/drawingml/2011/main" val="1"/>
            </a:ext>
          </a:extLst>
        </p:spPr>
        <p:txBody>
          <a:bodyPr tIns="91439" bIns="9143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785600" y="12344400"/>
            <a:ext cx="5689600" cy="736601"/>
          </a:xfrm>
          <a:prstGeom prst="rect">
            <a:avLst/>
          </a:prstGeom>
          <a:ln w="12700">
            <a:miter lim="400000"/>
          </a:ln>
        </p:spPr>
        <p:txBody>
          <a:bodyPr wrap="none" tIns="91439" bIns="91439" anchor="ctr">
            <a:spAutoFit/>
          </a:bodyPr>
          <a:lstStyle>
            <a:lvl1pPr algn="r" defTabSz="1828800">
              <a:defRPr>
                <a:solidFill>
                  <a:srgbClr val="000000"/>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Lst>
  <p:transition xmlns:p14="http://schemas.microsoft.com/office/powerpoint/2010/main" spd="med" advClick="1"/>
  <p:txStyles>
    <p:titleStyle>
      <a:lvl1pPr marL="0" marR="0" indent="0" algn="ctr" defTabSz="1828800" latinLnBrk="0">
        <a:lnSpc>
          <a:spcPct val="90000"/>
        </a:lnSpc>
        <a:spcBef>
          <a:spcPts val="0"/>
        </a:spcBef>
        <a:spcAft>
          <a:spcPts val="0"/>
        </a:spcAft>
        <a:buClrTx/>
        <a:buSzTx/>
        <a:buFontTx/>
        <a:buNone/>
        <a:tabLst/>
        <a:defRPr b="0" baseline="0" cap="none" i="0" spc="0" strike="noStrike" sz="5600" u="none">
          <a:solidFill>
            <a:srgbClr val="000000"/>
          </a:solidFill>
          <a:uFillTx/>
          <a:latin typeface="Open Sans Condensed Light"/>
          <a:ea typeface="Open Sans Condensed Light"/>
          <a:cs typeface="Open Sans Condensed Light"/>
          <a:sym typeface="Open Sans Condensed Light"/>
        </a:defRPr>
      </a:lvl1pPr>
      <a:lvl2pPr marL="0" marR="0" indent="0" algn="ctr" defTabSz="1828800" latinLnBrk="0">
        <a:lnSpc>
          <a:spcPct val="90000"/>
        </a:lnSpc>
        <a:spcBef>
          <a:spcPts val="0"/>
        </a:spcBef>
        <a:spcAft>
          <a:spcPts val="0"/>
        </a:spcAft>
        <a:buClrTx/>
        <a:buSzTx/>
        <a:buFontTx/>
        <a:buNone/>
        <a:tabLst/>
        <a:defRPr b="0" baseline="0" cap="none" i="0" spc="0" strike="noStrike" sz="5600" u="none">
          <a:solidFill>
            <a:srgbClr val="000000"/>
          </a:solidFill>
          <a:uFillTx/>
          <a:latin typeface="Open Sans Condensed Light"/>
          <a:ea typeface="Open Sans Condensed Light"/>
          <a:cs typeface="Open Sans Condensed Light"/>
          <a:sym typeface="Open Sans Condensed Light"/>
        </a:defRPr>
      </a:lvl2pPr>
      <a:lvl3pPr marL="0" marR="0" indent="0" algn="ctr" defTabSz="1828800" latinLnBrk="0">
        <a:lnSpc>
          <a:spcPct val="90000"/>
        </a:lnSpc>
        <a:spcBef>
          <a:spcPts val="0"/>
        </a:spcBef>
        <a:spcAft>
          <a:spcPts val="0"/>
        </a:spcAft>
        <a:buClrTx/>
        <a:buSzTx/>
        <a:buFontTx/>
        <a:buNone/>
        <a:tabLst/>
        <a:defRPr b="0" baseline="0" cap="none" i="0" spc="0" strike="noStrike" sz="5600" u="none">
          <a:solidFill>
            <a:srgbClr val="000000"/>
          </a:solidFill>
          <a:uFillTx/>
          <a:latin typeface="Open Sans Condensed Light"/>
          <a:ea typeface="Open Sans Condensed Light"/>
          <a:cs typeface="Open Sans Condensed Light"/>
          <a:sym typeface="Open Sans Condensed Light"/>
        </a:defRPr>
      </a:lvl3pPr>
      <a:lvl4pPr marL="0" marR="0" indent="0" algn="ctr" defTabSz="1828800" latinLnBrk="0">
        <a:lnSpc>
          <a:spcPct val="90000"/>
        </a:lnSpc>
        <a:spcBef>
          <a:spcPts val="0"/>
        </a:spcBef>
        <a:spcAft>
          <a:spcPts val="0"/>
        </a:spcAft>
        <a:buClrTx/>
        <a:buSzTx/>
        <a:buFontTx/>
        <a:buNone/>
        <a:tabLst/>
        <a:defRPr b="0" baseline="0" cap="none" i="0" spc="0" strike="noStrike" sz="5600" u="none">
          <a:solidFill>
            <a:srgbClr val="000000"/>
          </a:solidFill>
          <a:uFillTx/>
          <a:latin typeface="Open Sans Condensed Light"/>
          <a:ea typeface="Open Sans Condensed Light"/>
          <a:cs typeface="Open Sans Condensed Light"/>
          <a:sym typeface="Open Sans Condensed Light"/>
        </a:defRPr>
      </a:lvl4pPr>
      <a:lvl5pPr marL="0" marR="0" indent="0" algn="ctr" defTabSz="1828800" latinLnBrk="0">
        <a:lnSpc>
          <a:spcPct val="90000"/>
        </a:lnSpc>
        <a:spcBef>
          <a:spcPts val="0"/>
        </a:spcBef>
        <a:spcAft>
          <a:spcPts val="0"/>
        </a:spcAft>
        <a:buClrTx/>
        <a:buSzTx/>
        <a:buFontTx/>
        <a:buNone/>
        <a:tabLst/>
        <a:defRPr b="0" baseline="0" cap="none" i="0" spc="0" strike="noStrike" sz="5600" u="none">
          <a:solidFill>
            <a:srgbClr val="000000"/>
          </a:solidFill>
          <a:uFillTx/>
          <a:latin typeface="Open Sans Condensed Light"/>
          <a:ea typeface="Open Sans Condensed Light"/>
          <a:cs typeface="Open Sans Condensed Light"/>
          <a:sym typeface="Open Sans Condensed Light"/>
        </a:defRPr>
      </a:lvl5pPr>
      <a:lvl6pPr marL="0" marR="0" indent="0" algn="ctr" defTabSz="1828800" latinLnBrk="0">
        <a:lnSpc>
          <a:spcPct val="90000"/>
        </a:lnSpc>
        <a:spcBef>
          <a:spcPts val="0"/>
        </a:spcBef>
        <a:spcAft>
          <a:spcPts val="0"/>
        </a:spcAft>
        <a:buClrTx/>
        <a:buSzTx/>
        <a:buFontTx/>
        <a:buNone/>
        <a:tabLst/>
        <a:defRPr b="0" baseline="0" cap="none" i="0" spc="0" strike="noStrike" sz="5600" u="none">
          <a:solidFill>
            <a:srgbClr val="000000"/>
          </a:solidFill>
          <a:uFillTx/>
          <a:latin typeface="Open Sans Condensed Light"/>
          <a:ea typeface="Open Sans Condensed Light"/>
          <a:cs typeface="Open Sans Condensed Light"/>
          <a:sym typeface="Open Sans Condensed Light"/>
        </a:defRPr>
      </a:lvl6pPr>
      <a:lvl7pPr marL="0" marR="0" indent="0" algn="ctr" defTabSz="1828800" latinLnBrk="0">
        <a:lnSpc>
          <a:spcPct val="90000"/>
        </a:lnSpc>
        <a:spcBef>
          <a:spcPts val="0"/>
        </a:spcBef>
        <a:spcAft>
          <a:spcPts val="0"/>
        </a:spcAft>
        <a:buClrTx/>
        <a:buSzTx/>
        <a:buFontTx/>
        <a:buNone/>
        <a:tabLst/>
        <a:defRPr b="0" baseline="0" cap="none" i="0" spc="0" strike="noStrike" sz="5600" u="none">
          <a:solidFill>
            <a:srgbClr val="000000"/>
          </a:solidFill>
          <a:uFillTx/>
          <a:latin typeface="Open Sans Condensed Light"/>
          <a:ea typeface="Open Sans Condensed Light"/>
          <a:cs typeface="Open Sans Condensed Light"/>
          <a:sym typeface="Open Sans Condensed Light"/>
        </a:defRPr>
      </a:lvl7pPr>
      <a:lvl8pPr marL="0" marR="0" indent="0" algn="ctr" defTabSz="1828800" latinLnBrk="0">
        <a:lnSpc>
          <a:spcPct val="90000"/>
        </a:lnSpc>
        <a:spcBef>
          <a:spcPts val="0"/>
        </a:spcBef>
        <a:spcAft>
          <a:spcPts val="0"/>
        </a:spcAft>
        <a:buClrTx/>
        <a:buSzTx/>
        <a:buFontTx/>
        <a:buNone/>
        <a:tabLst/>
        <a:defRPr b="0" baseline="0" cap="none" i="0" spc="0" strike="noStrike" sz="5600" u="none">
          <a:solidFill>
            <a:srgbClr val="000000"/>
          </a:solidFill>
          <a:uFillTx/>
          <a:latin typeface="Open Sans Condensed Light"/>
          <a:ea typeface="Open Sans Condensed Light"/>
          <a:cs typeface="Open Sans Condensed Light"/>
          <a:sym typeface="Open Sans Condensed Light"/>
        </a:defRPr>
      </a:lvl8pPr>
      <a:lvl9pPr marL="0" marR="0" indent="0" algn="ctr" defTabSz="1828800" latinLnBrk="0">
        <a:lnSpc>
          <a:spcPct val="90000"/>
        </a:lnSpc>
        <a:spcBef>
          <a:spcPts val="0"/>
        </a:spcBef>
        <a:spcAft>
          <a:spcPts val="0"/>
        </a:spcAft>
        <a:buClrTx/>
        <a:buSzTx/>
        <a:buFontTx/>
        <a:buNone/>
        <a:tabLst/>
        <a:defRPr b="0" baseline="0" cap="none" i="0" spc="0" strike="noStrike" sz="5600" u="none">
          <a:solidFill>
            <a:srgbClr val="000000"/>
          </a:solidFill>
          <a:uFillTx/>
          <a:latin typeface="Open Sans Condensed Light"/>
          <a:ea typeface="Open Sans Condensed Light"/>
          <a:cs typeface="Open Sans Condensed Light"/>
          <a:sym typeface="Open Sans Condensed Light"/>
        </a:defRPr>
      </a:lvl9pPr>
    </p:titleStyle>
    <p:bodyStyle>
      <a:lvl1pPr marL="457200" marR="0" indent="-457200"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Calibri"/>
          <a:ea typeface="Calibri"/>
          <a:cs typeface="Calibri"/>
          <a:sym typeface="Calibri"/>
        </a:defRPr>
      </a:lvl1pPr>
      <a:lvl2pPr marL="990600" marR="0" indent="-533400"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Calibri"/>
          <a:ea typeface="Calibri"/>
          <a:cs typeface="Calibri"/>
          <a:sym typeface="Calibri"/>
        </a:defRPr>
      </a:lvl2pPr>
      <a:lvl3pPr marL="1554479" marR="0" indent="-640079"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Calibri"/>
          <a:ea typeface="Calibri"/>
          <a:cs typeface="Calibri"/>
          <a:sym typeface="Calibri"/>
        </a:defRPr>
      </a:lvl3pPr>
      <a:lvl4pPr marL="2082800" marR="0" indent="-711200"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Calibri"/>
          <a:ea typeface="Calibri"/>
          <a:cs typeface="Calibri"/>
          <a:sym typeface="Calibri"/>
        </a:defRPr>
      </a:lvl4pPr>
      <a:lvl5pPr marL="2540000" marR="0" indent="-711200"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Calibri"/>
          <a:ea typeface="Calibri"/>
          <a:cs typeface="Calibri"/>
          <a:sym typeface="Calibri"/>
        </a:defRPr>
      </a:lvl5pPr>
      <a:lvl6pPr marL="2997200" marR="0" indent="-711200"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Calibri"/>
          <a:ea typeface="Calibri"/>
          <a:cs typeface="Calibri"/>
          <a:sym typeface="Calibri"/>
        </a:defRPr>
      </a:lvl6pPr>
      <a:lvl7pPr marL="3454400" marR="0" indent="-711200"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Calibri"/>
          <a:ea typeface="Calibri"/>
          <a:cs typeface="Calibri"/>
          <a:sym typeface="Calibri"/>
        </a:defRPr>
      </a:lvl7pPr>
      <a:lvl8pPr marL="3911600" marR="0" indent="-711200"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Calibri"/>
          <a:ea typeface="Calibri"/>
          <a:cs typeface="Calibri"/>
          <a:sym typeface="Calibri"/>
        </a:defRPr>
      </a:lvl8pPr>
      <a:lvl9pPr marL="4368800" marR="0" indent="-711200"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Calibri"/>
          <a:ea typeface="Calibri"/>
          <a:cs typeface="Calibri"/>
          <a:sym typeface="Calibri"/>
        </a:defRPr>
      </a:lvl9pPr>
    </p:bodyStyle>
    <p:otherStyle>
      <a:lvl1pPr marL="0" marR="0" indent="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1pPr>
      <a:lvl2pPr marL="0" marR="0" indent="45720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2pPr>
      <a:lvl3pPr marL="0" marR="0" indent="91440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3pPr>
      <a:lvl4pPr marL="0" marR="0" indent="137160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4pPr>
      <a:lvl5pPr marL="0" marR="0" indent="182880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5pPr>
      <a:lvl6pPr marL="0" marR="0" indent="228600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6pPr>
      <a:lvl7pPr marL="0" marR="0" indent="274320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7pPr>
      <a:lvl8pPr marL="0" marR="0" indent="320040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8pPr>
      <a:lvl9pPr marL="0" marR="0" indent="365760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s://www.promptingguide.ai/techniques/zeroshot#:~:text=Large LLMs today,examples we used:" TargetMode="External"/><Relationship Id="rId3" Type="http://schemas.openxmlformats.org/officeDocument/2006/relationships/hyperlink" Target="https://www.promptingguide.ai/techniques/fewshot#:~:text=few-shot prompting can be used as a technique to enable in-context learning where we provide demonstrations in the prompt to steer the model to better performance" TargetMode="External"/><Relationship Id="rId4" Type="http://schemas.openxmlformats.org/officeDocument/2006/relationships/hyperlink" Target="https://www.promptingguide.ai/techniques/cot#:~:text=introduced in wei et al. (2022) (opens in a new tab), chain-of-thought (cot) prompting enables complex reasoning capabilities through intermediate reasoning steps. you can combine it with few-shot prompting to get better results on more complex tasks that require reasoning before responding." TargetMode="External"/><Relationship Id="rId5" Type="http://schemas.openxmlformats.org/officeDocument/2006/relationships/hyperlink" Target="https://www.promptingguide.ai/techniques/consistency#:~:text=Perhaps one of,and commonsense reasoning." TargetMode="External"/><Relationship Id="rId6" Type="http://schemas.openxmlformats.org/officeDocument/2006/relationships/hyperlink" Target="https://www.promptingguide.ai/techniques/knowledge#:~:text=LLMs continue to,as commonsense reasoning?" TargetMode="External"/><Relationship Id="rId7" Type="http://schemas.openxmlformats.org/officeDocument/2006/relationships/hyperlink" Target="https://www.promptingguide.ai/techniques/tot#:~:text=For complex tasks,with language models."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s://arxiv.org/pdf/2109.01652.pdf"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arxiv.org/abs/2201.11903"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arxiv.org/pdf/2203.11171.pdf%E2%80%8B"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www.promptingguide.ai/techniques/rag" TargetMode="External"/><Relationship Id="rId3" Type="http://schemas.openxmlformats.org/officeDocument/2006/relationships/hyperlink" Target="https://www.promptingguide.ai/techniques/ape" TargetMode="External"/><Relationship Id="rId4" Type="http://schemas.openxmlformats.org/officeDocument/2006/relationships/hyperlink" Target="https://www.promptingguide.ai/techniques/activeprompt" TargetMode="External"/><Relationship Id="rId5" Type="http://schemas.openxmlformats.org/officeDocument/2006/relationships/hyperlink" Target="https://www.promptingguide.ai/techniques/dsp" TargetMode="External"/><Relationship Id="rId6" Type="http://schemas.openxmlformats.org/officeDocument/2006/relationships/hyperlink" Target="https://www.promptingguide.ai/techniques/react" TargetMode="External"/><Relationship Id="rId7" Type="http://schemas.openxmlformats.org/officeDocument/2006/relationships/hyperlink" Target="https://www.promptingguide.ai/techniques/multimodalcot" TargetMode="External"/><Relationship Id="rId8" Type="http://schemas.openxmlformats.org/officeDocument/2006/relationships/hyperlink" Target="https://www.promptingguide.ai/techniques/graph"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09" name="image1.jpeg" descr="image1.jpeg"/>
          <p:cNvPicPr>
            <a:picLocks noChangeAspect="1"/>
          </p:cNvPicPr>
          <p:nvPr>
            <p:ph type="pic" idx="21"/>
          </p:nvPr>
        </p:nvPicPr>
        <p:blipFill>
          <a:blip r:embed="rId2">
            <a:alphaModFix amt="39757"/>
            <a:extLst/>
          </a:blip>
          <a:srcRect l="0" t="12655" r="0" b="12655"/>
          <a:stretch>
            <a:fillRect/>
          </a:stretch>
        </p:blipFill>
        <p:spPr>
          <a:xfrm>
            <a:off x="0" y="9526"/>
            <a:ext cx="24384000" cy="13706474"/>
          </a:xfrm>
          <a:prstGeom prst="rect">
            <a:avLst/>
          </a:prstGeom>
        </p:spPr>
      </p:pic>
      <p:sp>
        <p:nvSpPr>
          <p:cNvPr id="410" name="Rectangle 201"/>
          <p:cNvSpPr/>
          <p:nvPr/>
        </p:nvSpPr>
        <p:spPr>
          <a:xfrm>
            <a:off x="3174" y="2466462"/>
            <a:ext cx="24377651" cy="6829425"/>
          </a:xfrm>
          <a:prstGeom prst="rect">
            <a:avLst/>
          </a:prstGeom>
          <a:solidFill>
            <a:srgbClr val="262626"/>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411" name="Rectangle 203"/>
          <p:cNvSpPr/>
          <p:nvPr/>
        </p:nvSpPr>
        <p:spPr>
          <a:xfrm>
            <a:off x="6433677" y="6030448"/>
            <a:ext cx="3170487" cy="121921"/>
          </a:xfrm>
          <a:prstGeom prst="rect">
            <a:avLst/>
          </a:prstGeom>
          <a:solidFill>
            <a:srgbClr val="FFFFFF"/>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412" name="Rectangle 204"/>
          <p:cNvSpPr/>
          <p:nvPr/>
        </p:nvSpPr>
        <p:spPr>
          <a:xfrm>
            <a:off x="14779835" y="6030448"/>
            <a:ext cx="3170487" cy="121921"/>
          </a:xfrm>
          <a:prstGeom prst="rect">
            <a:avLst/>
          </a:prstGeom>
          <a:solidFill>
            <a:srgbClr val="FFFFFF"/>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413" name="TextBox 206"/>
          <p:cNvSpPr txBox="1"/>
          <p:nvPr/>
        </p:nvSpPr>
        <p:spPr>
          <a:xfrm>
            <a:off x="1456435" y="3193460"/>
            <a:ext cx="21477480" cy="20116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defTabSz="1828800">
              <a:defRPr b="1" spc="1000" sz="6000">
                <a:solidFill>
                  <a:srgbClr val="FFFFFF"/>
                </a:solidFill>
                <a:latin typeface="Open Sans Condensed"/>
                <a:ea typeface="Open Sans Condensed"/>
                <a:cs typeface="Open Sans Condensed"/>
                <a:sym typeface="Open Sans Condensed"/>
              </a:defRPr>
            </a:lvl1pPr>
          </a:lstStyle>
          <a:p>
            <a:pPr/>
            <a:r>
              <a:t>Building Text-Based Applications with the ChatGPT API &amp; LangChain</a:t>
            </a:r>
          </a:p>
        </p:txBody>
      </p:sp>
      <p:sp>
        <p:nvSpPr>
          <p:cNvPr id="414" name="TextBox 206"/>
          <p:cNvSpPr txBox="1"/>
          <p:nvPr/>
        </p:nvSpPr>
        <p:spPr>
          <a:xfrm>
            <a:off x="1453260" y="6977675"/>
            <a:ext cx="21477480" cy="10972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defTabSz="1828800">
              <a:defRPr b="1" spc="1000" sz="6000">
                <a:solidFill>
                  <a:srgbClr val="FFFFFF"/>
                </a:solidFill>
                <a:latin typeface="Open Sans Condensed"/>
                <a:ea typeface="Open Sans Condensed"/>
                <a:cs typeface="Open Sans Condensed"/>
                <a:sym typeface="Open Sans Condensed"/>
              </a:defRPr>
            </a:lvl1pPr>
          </a:lstStyle>
          <a:p>
            <a:pPr/>
            <a:r>
              <a:t>How to build LLM apps</a:t>
            </a:r>
          </a:p>
        </p:txBody>
      </p:sp>
      <p:pic>
        <p:nvPicPr>
          <p:cNvPr id="415" name="O'Reilly_Logo_(2019).svg.png" descr="O'Reilly_Logo_(2019).svg.png"/>
          <p:cNvPicPr>
            <a:picLocks noChangeAspect="1"/>
          </p:cNvPicPr>
          <p:nvPr/>
        </p:nvPicPr>
        <p:blipFill>
          <a:blip r:embed="rId3">
            <a:extLst/>
          </a:blip>
          <a:srcRect l="0" t="0" r="0" b="0"/>
          <a:stretch>
            <a:fillRect/>
          </a:stretch>
        </p:blipFill>
        <p:spPr>
          <a:xfrm>
            <a:off x="9895482" y="5674292"/>
            <a:ext cx="4592846" cy="834248"/>
          </a:xfrm>
          <a:prstGeom prst="rect">
            <a:avLst/>
          </a:prstGeom>
          <a:ln w="12700">
            <a:miter lim="400000"/>
          </a:ln>
        </p:spPr>
      </p:pic>
      <p:sp>
        <p:nvSpPr>
          <p:cNvPr id="416" name="TextBox 206"/>
          <p:cNvSpPr txBox="1"/>
          <p:nvPr/>
        </p:nvSpPr>
        <p:spPr>
          <a:xfrm>
            <a:off x="8779851" y="9847457"/>
            <a:ext cx="6824299" cy="1402081"/>
          </a:xfrm>
          <a:prstGeom prst="rect">
            <a:avLst/>
          </a:prstGeom>
          <a:blipFill>
            <a:blip r:embed="rId4">
              <a:alphaModFix amt="40000"/>
            </a:blip>
          </a:blipFill>
          <a:ln w="12700">
            <a:miter lim="400000"/>
          </a:ln>
          <a:extLst>
            <a:ext uri="{C572A759-6A51-4108-AA02-DFA0A04FC94B}">
              <ma14:wrappingTextBoxFlag xmlns:ma14="http://schemas.microsoft.com/office/mac/drawingml/2011/main" val="1"/>
            </a:ext>
          </a:extLst>
        </p:spPr>
        <p:txBody>
          <a:bodyPr tIns="91439" bIns="91439">
            <a:spAutoFit/>
          </a:bodyPr>
          <a:lstStyle/>
          <a:p>
            <a:pPr defTabSz="1828800">
              <a:defRPr spc="666" sz="4000">
                <a:solidFill>
                  <a:srgbClr val="FFFFFF"/>
                </a:solidFill>
                <a:latin typeface="Open Sans Condensed"/>
                <a:ea typeface="Open Sans Condensed"/>
                <a:cs typeface="Open Sans Condensed"/>
                <a:sym typeface="Open Sans Condensed"/>
              </a:defRPr>
            </a:pPr>
          </a:p>
        </p:txBody>
      </p:sp>
      <p:sp>
        <p:nvSpPr>
          <p:cNvPr id="417" name="TextBox 206"/>
          <p:cNvSpPr txBox="1"/>
          <p:nvPr/>
        </p:nvSpPr>
        <p:spPr>
          <a:xfrm>
            <a:off x="8779851" y="9771257"/>
            <a:ext cx="6824299" cy="1554481"/>
          </a:xfrm>
          <a:prstGeom prst="rect">
            <a:avLst/>
          </a:prstGeom>
          <a:solidFill>
            <a:srgbClr val="B7D5C1"/>
          </a:solidFill>
          <a:ln w="12700">
            <a:miter lim="400000"/>
          </a:ln>
          <a:extLst>
            <a:ext uri="{C572A759-6A51-4108-AA02-DFA0A04FC94B}">
              <ma14:wrappingTextBoxFlag xmlns:ma14="http://schemas.microsoft.com/office/mac/drawingml/2011/main" val="1"/>
            </a:ext>
          </a:extLst>
        </p:spPr>
        <p:txBody>
          <a:bodyPr tIns="91439" bIns="91439">
            <a:spAutoFit/>
          </a:bodyPr>
          <a:lstStyle/>
          <a:p>
            <a:pPr defTabSz="1828800">
              <a:defRPr b="1" spc="833" sz="5000">
                <a:solidFill>
                  <a:srgbClr val="000000"/>
                </a:solidFill>
                <a:latin typeface="Open Sans Condensed Light"/>
                <a:ea typeface="Open Sans Condensed Light"/>
                <a:cs typeface="Open Sans Condensed Light"/>
                <a:sym typeface="Open Sans Condensed Light"/>
              </a:defRPr>
            </a:pPr>
            <a:r>
              <a:t>Lucas Soares</a:t>
            </a:r>
          </a:p>
          <a:p>
            <a:pPr defTabSz="1828800">
              <a:defRPr b="1" spc="666" sz="4000">
                <a:solidFill>
                  <a:srgbClr val="000000"/>
                </a:solidFill>
                <a:latin typeface="Open Sans Condensed"/>
                <a:ea typeface="Open Sans Condensed"/>
                <a:cs typeface="Open Sans Condensed"/>
                <a:sym typeface="Open Sans Condensed"/>
              </a:defRPr>
            </a:pPr>
            <a:r>
              <a:t>21-08-2023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2" name="Prompt Engineering Techniques"/>
          <p:cNvSpPr txBox="1"/>
          <p:nvPr>
            <p:ph type="title" idx="4294967295"/>
          </p:nvPr>
        </p:nvSpPr>
        <p:spPr>
          <a:xfrm>
            <a:off x="1676400" y="1441000"/>
            <a:ext cx="21031200" cy="1229630"/>
          </a:xfrm>
          <a:prstGeom prst="rect">
            <a:avLst/>
          </a:prstGeom>
        </p:spPr>
        <p:txBody>
          <a:bodyPr lIns="91438" tIns="91438" rIns="91438" bIns="91438"/>
          <a:lstStyle/>
          <a:p>
            <a:pPr/>
            <a:r>
              <a:t>Prompt Engineering Techniques</a:t>
            </a:r>
          </a:p>
        </p:txBody>
      </p:sp>
      <p:sp>
        <p:nvSpPr>
          <p:cNvPr id="543" name="Title Placeholder 1"/>
          <p:cNvSpPr txBox="1"/>
          <p:nvPr/>
        </p:nvSpPr>
        <p:spPr>
          <a:xfrm>
            <a:off x="1767841" y="2571354"/>
            <a:ext cx="20848319" cy="686012"/>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chor="ctr">
            <a:normAutofit fontScale="100000" lnSpcReduction="0"/>
          </a:bodyPr>
          <a:lstStyle>
            <a:lvl1pPr defTabSz="1481327">
              <a:lnSpc>
                <a:spcPct val="90000"/>
              </a:lnSpc>
              <a:defRPr sz="3200">
                <a:solidFill>
                  <a:srgbClr val="404040"/>
                </a:solidFill>
                <a:latin typeface="Open Sans Condensed Light"/>
                <a:ea typeface="Open Sans Condensed Light"/>
                <a:cs typeface="Open Sans Condensed Light"/>
                <a:sym typeface="Open Sans Condensed Light"/>
              </a:defRPr>
            </a:lvl1pPr>
          </a:lstStyle>
          <a:p>
            <a:pPr/>
            <a:r>
              <a:t>A simplified guide of prompting techniques</a:t>
            </a:r>
          </a:p>
        </p:txBody>
      </p:sp>
      <p:sp>
        <p:nvSpPr>
          <p:cNvPr id="544" name="Rectangle 13"/>
          <p:cNvSpPr/>
          <p:nvPr/>
        </p:nvSpPr>
        <p:spPr>
          <a:xfrm>
            <a:off x="11512780" y="3272887"/>
            <a:ext cx="1358440" cy="97246"/>
          </a:xfrm>
          <a:prstGeom prst="rect">
            <a:avLst/>
          </a:prstGeom>
          <a:solidFill>
            <a:srgbClr val="404040"/>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545" name="Oval 22"/>
          <p:cNvSpPr/>
          <p:nvPr/>
        </p:nvSpPr>
        <p:spPr>
          <a:xfrm>
            <a:off x="3016575" y="5502292"/>
            <a:ext cx="801971" cy="801967"/>
          </a:xfrm>
          <a:prstGeom prst="ellipse">
            <a:avLst/>
          </a:prstGeom>
          <a:solidFill>
            <a:srgbClr val="B0B0B0"/>
          </a:solidFill>
          <a:ln w="12700">
            <a:miter lim="400000"/>
          </a:ln>
        </p:spPr>
        <p:txBody>
          <a:bodyPr lIns="50800" tIns="50800" rIns="50800" bIns="50800" anchor="ctr"/>
          <a:lstStyle/>
          <a:p>
            <a:pPr defTabSz="1828800">
              <a:defRPr sz="3600">
                <a:solidFill>
                  <a:srgbClr val="404040"/>
                </a:solidFill>
                <a:latin typeface="Calibri"/>
                <a:ea typeface="Calibri"/>
                <a:cs typeface="Calibri"/>
                <a:sym typeface="Calibri"/>
              </a:defRPr>
            </a:pPr>
          </a:p>
        </p:txBody>
      </p:sp>
      <p:sp>
        <p:nvSpPr>
          <p:cNvPr id="546" name="Rectangle 23"/>
          <p:cNvSpPr/>
          <p:nvPr/>
        </p:nvSpPr>
        <p:spPr>
          <a:xfrm>
            <a:off x="4109420" y="5345584"/>
            <a:ext cx="91440" cy="1115382"/>
          </a:xfrm>
          <a:prstGeom prst="rect">
            <a:avLst/>
          </a:prstGeom>
          <a:solidFill>
            <a:srgbClr val="595959"/>
          </a:solidFill>
          <a:ln w="12700">
            <a:miter lim="400000"/>
          </a:ln>
        </p:spPr>
        <p:txBody>
          <a:bodyPr lIns="50800" tIns="50800" rIns="50800" bIns="50800" anchor="ctr"/>
          <a:lstStyle/>
          <a:p>
            <a:pPr defTabSz="1828800">
              <a:defRPr sz="3600">
                <a:solidFill>
                  <a:srgbClr val="404040"/>
                </a:solidFill>
                <a:latin typeface="Calibri"/>
                <a:ea typeface="Calibri"/>
                <a:cs typeface="Calibri"/>
                <a:sym typeface="Calibri"/>
              </a:defRPr>
            </a:pPr>
          </a:p>
        </p:txBody>
      </p:sp>
      <p:sp>
        <p:nvSpPr>
          <p:cNvPr id="547" name="Zero-shot Prompting"/>
          <p:cNvSpPr txBox="1"/>
          <p:nvPr/>
        </p:nvSpPr>
        <p:spPr>
          <a:xfrm>
            <a:off x="4491730" y="5547675"/>
            <a:ext cx="474459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1828800">
              <a:defRPr sz="4000">
                <a:solidFill>
                  <a:srgbClr val="404040"/>
                </a:solidFill>
                <a:uFill>
                  <a:solidFill>
                    <a:srgbClr val="0000FF"/>
                  </a:solidFill>
                </a:uFill>
                <a:latin typeface="Open Sans Condensed Light"/>
                <a:ea typeface="Open Sans Condensed Light"/>
                <a:cs typeface="Open Sans Condensed Light"/>
                <a:sym typeface="Open Sans Condensed Light"/>
                <a:hlinkClick r:id="rId2" invalidUrl="" action="" tgtFrame="" tooltip="" history="1" highlightClick="0" endSnd="0"/>
              </a:defRPr>
            </a:lvl1pPr>
          </a:lstStyle>
          <a:p>
            <a:pPr>
              <a:defRPr>
                <a:uFillTx/>
              </a:defRPr>
            </a:pPr>
            <a:r>
              <a:rPr>
                <a:uFill>
                  <a:solidFill>
                    <a:srgbClr val="0000FF"/>
                  </a:solidFill>
                </a:uFill>
                <a:hlinkClick r:id="rId2" invalidUrl="" action="" tgtFrame="" tooltip="" history="1" highlightClick="0" endSnd="0"/>
              </a:rPr>
              <a:t>Zero-shot Prompting</a:t>
            </a:r>
          </a:p>
        </p:txBody>
      </p:sp>
      <p:sp>
        <p:nvSpPr>
          <p:cNvPr id="548" name="Few-shot Prompting"/>
          <p:cNvSpPr txBox="1"/>
          <p:nvPr/>
        </p:nvSpPr>
        <p:spPr>
          <a:xfrm>
            <a:off x="4491733" y="7897535"/>
            <a:ext cx="465976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1828800">
              <a:defRPr sz="4000">
                <a:solidFill>
                  <a:srgbClr val="404040"/>
                </a:solidFill>
                <a:uFill>
                  <a:solidFill>
                    <a:srgbClr val="0000FF"/>
                  </a:solidFill>
                </a:uFill>
                <a:latin typeface="Open Sans Condensed Light"/>
                <a:ea typeface="Open Sans Condensed Light"/>
                <a:cs typeface="Open Sans Condensed Light"/>
                <a:sym typeface="Open Sans Condensed Light"/>
                <a:hlinkClick r:id="rId3" invalidUrl="" action="" tgtFrame="" tooltip="" history="1" highlightClick="0" endSnd="0"/>
              </a:defRPr>
            </a:lvl1pPr>
          </a:lstStyle>
          <a:p>
            <a:pPr>
              <a:defRPr>
                <a:uFillTx/>
              </a:defRPr>
            </a:pPr>
            <a:r>
              <a:rPr>
                <a:uFill>
                  <a:solidFill>
                    <a:srgbClr val="0000FF"/>
                  </a:solidFill>
                </a:uFill>
                <a:hlinkClick r:id="rId3" invalidUrl="" action="" tgtFrame="" tooltip="" history="1" highlightClick="0" endSnd="0"/>
              </a:rPr>
              <a:t>Few-shot Prompting</a:t>
            </a:r>
          </a:p>
        </p:txBody>
      </p:sp>
      <p:sp>
        <p:nvSpPr>
          <p:cNvPr id="549" name="Oval 22"/>
          <p:cNvSpPr/>
          <p:nvPr/>
        </p:nvSpPr>
        <p:spPr>
          <a:xfrm>
            <a:off x="3016575" y="7852152"/>
            <a:ext cx="801971" cy="801967"/>
          </a:xfrm>
          <a:prstGeom prst="ellipse">
            <a:avLst/>
          </a:prstGeom>
          <a:solidFill>
            <a:srgbClr val="8E8E8E"/>
          </a:solidFill>
          <a:ln w="12700">
            <a:miter lim="400000"/>
          </a:ln>
        </p:spPr>
        <p:txBody>
          <a:bodyPr lIns="50800" tIns="50800" rIns="50800" bIns="50800" anchor="ctr"/>
          <a:lstStyle/>
          <a:p>
            <a:pPr defTabSz="1828800">
              <a:defRPr sz="3600">
                <a:solidFill>
                  <a:srgbClr val="404040"/>
                </a:solidFill>
                <a:latin typeface="Calibri"/>
                <a:ea typeface="Calibri"/>
                <a:cs typeface="Calibri"/>
                <a:sym typeface="Calibri"/>
              </a:defRPr>
            </a:pPr>
          </a:p>
        </p:txBody>
      </p:sp>
      <p:sp>
        <p:nvSpPr>
          <p:cNvPr id="550" name="Rectangle 23"/>
          <p:cNvSpPr/>
          <p:nvPr/>
        </p:nvSpPr>
        <p:spPr>
          <a:xfrm>
            <a:off x="4109420" y="7695445"/>
            <a:ext cx="91440" cy="1115382"/>
          </a:xfrm>
          <a:prstGeom prst="rect">
            <a:avLst/>
          </a:prstGeom>
          <a:solidFill>
            <a:srgbClr val="595959"/>
          </a:solidFill>
          <a:ln w="12700">
            <a:miter lim="400000"/>
          </a:ln>
        </p:spPr>
        <p:txBody>
          <a:bodyPr lIns="50800" tIns="50800" rIns="50800" bIns="50800" anchor="ctr"/>
          <a:lstStyle/>
          <a:p>
            <a:pPr defTabSz="1828800">
              <a:defRPr sz="3600">
                <a:solidFill>
                  <a:srgbClr val="404040"/>
                </a:solidFill>
                <a:latin typeface="Calibri"/>
                <a:ea typeface="Calibri"/>
                <a:cs typeface="Calibri"/>
                <a:sym typeface="Calibri"/>
              </a:defRPr>
            </a:pPr>
          </a:p>
        </p:txBody>
      </p:sp>
      <p:sp>
        <p:nvSpPr>
          <p:cNvPr id="551" name="Chain-of-Thought"/>
          <p:cNvSpPr txBox="1"/>
          <p:nvPr/>
        </p:nvSpPr>
        <p:spPr>
          <a:xfrm>
            <a:off x="4491733" y="10279675"/>
            <a:ext cx="40676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404040"/>
                </a:solidFill>
                <a:uFill>
                  <a:solidFill>
                    <a:srgbClr val="0000FF"/>
                  </a:solidFill>
                </a:uFill>
                <a:latin typeface="Open Sans Condensed Light"/>
                <a:ea typeface="Open Sans Condensed Light"/>
                <a:cs typeface="Open Sans Condensed Light"/>
                <a:sym typeface="Open Sans Condensed Light"/>
                <a:hlinkClick r:id="rId4" invalidUrl="" action="" tgtFrame="" tooltip="" history="1" highlightClick="0" endSnd="0"/>
              </a:defRPr>
            </a:lvl1pPr>
          </a:lstStyle>
          <a:p>
            <a:pPr>
              <a:defRPr>
                <a:uFillTx/>
              </a:defRPr>
            </a:pPr>
            <a:r>
              <a:rPr>
                <a:uFill>
                  <a:solidFill>
                    <a:srgbClr val="0000FF"/>
                  </a:solidFill>
                </a:uFill>
                <a:hlinkClick r:id="rId4" invalidUrl="" action="" tgtFrame="" tooltip="" history="1" highlightClick="0" endSnd="0"/>
              </a:rPr>
              <a:t>Chain-of-Thought</a:t>
            </a:r>
          </a:p>
        </p:txBody>
      </p:sp>
      <p:sp>
        <p:nvSpPr>
          <p:cNvPr id="552" name="Oval 22"/>
          <p:cNvSpPr/>
          <p:nvPr/>
        </p:nvSpPr>
        <p:spPr>
          <a:xfrm>
            <a:off x="3016575" y="10234293"/>
            <a:ext cx="801971" cy="801967"/>
          </a:xfrm>
          <a:prstGeom prst="ellipse">
            <a:avLst/>
          </a:prstGeom>
          <a:solidFill>
            <a:srgbClr val="727272"/>
          </a:solidFill>
          <a:ln w="12700">
            <a:miter lim="400000"/>
          </a:ln>
        </p:spPr>
        <p:txBody>
          <a:bodyPr lIns="50800" tIns="50800" rIns="50800" bIns="50800" anchor="ctr"/>
          <a:lstStyle/>
          <a:p>
            <a:pPr defTabSz="1828800">
              <a:defRPr sz="3600">
                <a:solidFill>
                  <a:srgbClr val="404040"/>
                </a:solidFill>
                <a:latin typeface="Calibri"/>
                <a:ea typeface="Calibri"/>
                <a:cs typeface="Calibri"/>
                <a:sym typeface="Calibri"/>
              </a:defRPr>
            </a:pPr>
          </a:p>
        </p:txBody>
      </p:sp>
      <p:sp>
        <p:nvSpPr>
          <p:cNvPr id="553" name="Rectangle 23"/>
          <p:cNvSpPr/>
          <p:nvPr/>
        </p:nvSpPr>
        <p:spPr>
          <a:xfrm>
            <a:off x="4109420" y="10077585"/>
            <a:ext cx="91440" cy="1115382"/>
          </a:xfrm>
          <a:prstGeom prst="rect">
            <a:avLst/>
          </a:prstGeom>
          <a:solidFill>
            <a:srgbClr val="595959"/>
          </a:solidFill>
          <a:ln w="12700">
            <a:miter lim="400000"/>
          </a:ln>
        </p:spPr>
        <p:txBody>
          <a:bodyPr lIns="50800" tIns="50800" rIns="50800" bIns="50800" anchor="ctr"/>
          <a:lstStyle/>
          <a:p>
            <a:pPr defTabSz="1828800">
              <a:defRPr sz="3600">
                <a:solidFill>
                  <a:srgbClr val="404040"/>
                </a:solidFill>
                <a:latin typeface="Calibri"/>
                <a:ea typeface="Calibri"/>
                <a:cs typeface="Calibri"/>
                <a:sym typeface="Calibri"/>
              </a:defRPr>
            </a:pPr>
          </a:p>
        </p:txBody>
      </p:sp>
      <p:sp>
        <p:nvSpPr>
          <p:cNvPr id="554" name="Oval 22"/>
          <p:cNvSpPr/>
          <p:nvPr/>
        </p:nvSpPr>
        <p:spPr>
          <a:xfrm>
            <a:off x="13220132" y="5502292"/>
            <a:ext cx="801971" cy="801967"/>
          </a:xfrm>
          <a:prstGeom prst="ellipse">
            <a:avLst/>
          </a:prstGeom>
          <a:solidFill>
            <a:srgbClr val="656565"/>
          </a:solidFill>
          <a:ln w="12700">
            <a:miter lim="400000"/>
          </a:ln>
        </p:spPr>
        <p:txBody>
          <a:bodyPr lIns="50800" tIns="50800" rIns="50800" bIns="50800" anchor="ctr"/>
          <a:lstStyle/>
          <a:p>
            <a:pPr defTabSz="1828800">
              <a:defRPr sz="3600">
                <a:solidFill>
                  <a:srgbClr val="404040"/>
                </a:solidFill>
                <a:latin typeface="Calibri"/>
                <a:ea typeface="Calibri"/>
                <a:cs typeface="Calibri"/>
                <a:sym typeface="Calibri"/>
              </a:defRPr>
            </a:pPr>
          </a:p>
        </p:txBody>
      </p:sp>
      <p:sp>
        <p:nvSpPr>
          <p:cNvPr id="555" name="Rectangle 23"/>
          <p:cNvSpPr/>
          <p:nvPr/>
        </p:nvSpPr>
        <p:spPr>
          <a:xfrm>
            <a:off x="14312974" y="5345585"/>
            <a:ext cx="91440" cy="1115382"/>
          </a:xfrm>
          <a:prstGeom prst="rect">
            <a:avLst/>
          </a:prstGeom>
          <a:solidFill>
            <a:srgbClr val="595959"/>
          </a:solidFill>
          <a:ln w="12700">
            <a:miter lim="400000"/>
          </a:ln>
        </p:spPr>
        <p:txBody>
          <a:bodyPr lIns="50800" tIns="50800" rIns="50800" bIns="50800" anchor="ctr"/>
          <a:lstStyle/>
          <a:p>
            <a:pPr defTabSz="1828800">
              <a:defRPr sz="3600">
                <a:solidFill>
                  <a:srgbClr val="404040"/>
                </a:solidFill>
                <a:latin typeface="Calibri"/>
                <a:ea typeface="Calibri"/>
                <a:cs typeface="Calibri"/>
                <a:sym typeface="Calibri"/>
              </a:defRPr>
            </a:pPr>
          </a:p>
        </p:txBody>
      </p:sp>
      <p:sp>
        <p:nvSpPr>
          <p:cNvPr id="556" name="Self-Consistency"/>
          <p:cNvSpPr txBox="1"/>
          <p:nvPr/>
        </p:nvSpPr>
        <p:spPr>
          <a:xfrm>
            <a:off x="14695285" y="5547675"/>
            <a:ext cx="392578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404040"/>
                </a:solidFill>
                <a:uFill>
                  <a:solidFill>
                    <a:srgbClr val="0000FF"/>
                  </a:solidFill>
                </a:uFill>
                <a:latin typeface="Open Sans Condensed Light"/>
                <a:ea typeface="Open Sans Condensed Light"/>
                <a:cs typeface="Open Sans Condensed Light"/>
                <a:sym typeface="Open Sans Condensed Light"/>
                <a:hlinkClick r:id="rId5" invalidUrl="" action="" tgtFrame="" tooltip="" history="1" highlightClick="0" endSnd="0"/>
              </a:defRPr>
            </a:lvl1pPr>
          </a:lstStyle>
          <a:p>
            <a:pPr>
              <a:defRPr>
                <a:uFillTx/>
              </a:defRPr>
            </a:pPr>
            <a:r>
              <a:rPr>
                <a:uFill>
                  <a:solidFill>
                    <a:srgbClr val="0000FF"/>
                  </a:solidFill>
                </a:uFill>
                <a:hlinkClick r:id="rId5" invalidUrl="" action="" tgtFrame="" tooltip="" history="1" highlightClick="0" endSnd="0"/>
              </a:rPr>
              <a:t>Self-Consistency</a:t>
            </a:r>
          </a:p>
        </p:txBody>
      </p:sp>
      <p:sp>
        <p:nvSpPr>
          <p:cNvPr id="557" name="Oval 22"/>
          <p:cNvSpPr/>
          <p:nvPr/>
        </p:nvSpPr>
        <p:spPr>
          <a:xfrm>
            <a:off x="13220132" y="7852152"/>
            <a:ext cx="801971" cy="801967"/>
          </a:xfrm>
          <a:prstGeom prst="ellipse">
            <a:avLst/>
          </a:prstGeom>
          <a:solidFill>
            <a:srgbClr val="505050"/>
          </a:solidFill>
          <a:ln w="12700">
            <a:miter lim="400000"/>
          </a:ln>
        </p:spPr>
        <p:txBody>
          <a:bodyPr lIns="50800" tIns="50800" rIns="50800" bIns="50800" anchor="ctr"/>
          <a:lstStyle/>
          <a:p>
            <a:pPr defTabSz="1828800">
              <a:defRPr sz="3600">
                <a:solidFill>
                  <a:srgbClr val="404040"/>
                </a:solidFill>
                <a:latin typeface="Calibri"/>
                <a:ea typeface="Calibri"/>
                <a:cs typeface="Calibri"/>
                <a:sym typeface="Calibri"/>
              </a:defRPr>
            </a:pPr>
          </a:p>
        </p:txBody>
      </p:sp>
      <p:sp>
        <p:nvSpPr>
          <p:cNvPr id="558" name="Rectangle 23"/>
          <p:cNvSpPr/>
          <p:nvPr/>
        </p:nvSpPr>
        <p:spPr>
          <a:xfrm>
            <a:off x="14312974" y="7695446"/>
            <a:ext cx="91440" cy="1115381"/>
          </a:xfrm>
          <a:prstGeom prst="rect">
            <a:avLst/>
          </a:prstGeom>
          <a:solidFill>
            <a:srgbClr val="595959"/>
          </a:solidFill>
          <a:ln w="12700">
            <a:miter lim="400000"/>
          </a:ln>
        </p:spPr>
        <p:txBody>
          <a:bodyPr lIns="50800" tIns="50800" rIns="50800" bIns="50800" anchor="ctr"/>
          <a:lstStyle/>
          <a:p>
            <a:pPr defTabSz="1828800">
              <a:defRPr sz="3600">
                <a:solidFill>
                  <a:srgbClr val="404040"/>
                </a:solidFill>
                <a:latin typeface="Calibri"/>
                <a:ea typeface="Calibri"/>
                <a:cs typeface="Calibri"/>
                <a:sym typeface="Calibri"/>
              </a:defRPr>
            </a:pPr>
          </a:p>
        </p:txBody>
      </p:sp>
      <p:sp>
        <p:nvSpPr>
          <p:cNvPr id="559" name="Generate Knowledge"/>
          <p:cNvSpPr txBox="1"/>
          <p:nvPr/>
        </p:nvSpPr>
        <p:spPr>
          <a:xfrm>
            <a:off x="14695285" y="7897535"/>
            <a:ext cx="488721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1828800">
              <a:defRPr sz="4000">
                <a:solidFill>
                  <a:srgbClr val="404040"/>
                </a:solidFill>
                <a:uFill>
                  <a:solidFill>
                    <a:srgbClr val="0000FF"/>
                  </a:solidFill>
                </a:uFill>
                <a:latin typeface="Open Sans Condensed Light"/>
                <a:ea typeface="Open Sans Condensed Light"/>
                <a:cs typeface="Open Sans Condensed Light"/>
                <a:sym typeface="Open Sans Condensed Light"/>
                <a:hlinkClick r:id="rId6" invalidUrl="" action="" tgtFrame="" tooltip="" history="1" highlightClick="0" endSnd="0"/>
              </a:defRPr>
            </a:lvl1pPr>
          </a:lstStyle>
          <a:p>
            <a:pPr>
              <a:defRPr>
                <a:uFillTx/>
              </a:defRPr>
            </a:pPr>
            <a:r>
              <a:rPr>
                <a:uFill>
                  <a:solidFill>
                    <a:srgbClr val="0000FF"/>
                  </a:solidFill>
                </a:uFill>
                <a:hlinkClick r:id="rId6" invalidUrl="" action="" tgtFrame="" tooltip="" history="1" highlightClick="0" endSnd="0"/>
              </a:rPr>
              <a:t>Generate Knowledge</a:t>
            </a:r>
          </a:p>
        </p:txBody>
      </p:sp>
      <p:sp>
        <p:nvSpPr>
          <p:cNvPr id="560" name="Oval 22"/>
          <p:cNvSpPr/>
          <p:nvPr/>
        </p:nvSpPr>
        <p:spPr>
          <a:xfrm>
            <a:off x="13220129" y="10234293"/>
            <a:ext cx="801971" cy="801967"/>
          </a:xfrm>
          <a:prstGeom prst="ellipse">
            <a:avLst/>
          </a:prstGeom>
          <a:solidFill>
            <a:srgbClr val="262626"/>
          </a:solidFill>
          <a:ln w="12700">
            <a:miter lim="400000"/>
          </a:ln>
        </p:spPr>
        <p:txBody>
          <a:bodyPr lIns="50800" tIns="50800" rIns="50800" bIns="50800" anchor="ctr"/>
          <a:lstStyle/>
          <a:p>
            <a:pPr defTabSz="1828800">
              <a:defRPr sz="3600">
                <a:solidFill>
                  <a:srgbClr val="404040"/>
                </a:solidFill>
                <a:latin typeface="Calibri"/>
                <a:ea typeface="Calibri"/>
                <a:cs typeface="Calibri"/>
                <a:sym typeface="Calibri"/>
              </a:defRPr>
            </a:pPr>
          </a:p>
        </p:txBody>
      </p:sp>
      <p:sp>
        <p:nvSpPr>
          <p:cNvPr id="561" name="Rectangle 23"/>
          <p:cNvSpPr/>
          <p:nvPr/>
        </p:nvSpPr>
        <p:spPr>
          <a:xfrm>
            <a:off x="14312974" y="10077585"/>
            <a:ext cx="91440" cy="1115382"/>
          </a:xfrm>
          <a:prstGeom prst="rect">
            <a:avLst/>
          </a:prstGeom>
          <a:solidFill>
            <a:srgbClr val="595959"/>
          </a:solidFill>
          <a:ln w="12700">
            <a:miter lim="400000"/>
          </a:ln>
        </p:spPr>
        <p:txBody>
          <a:bodyPr lIns="50800" tIns="50800" rIns="50800" bIns="50800" anchor="ctr"/>
          <a:lstStyle/>
          <a:p>
            <a:pPr defTabSz="1828800">
              <a:defRPr sz="3600">
                <a:solidFill>
                  <a:srgbClr val="404040"/>
                </a:solidFill>
                <a:latin typeface="Calibri"/>
                <a:ea typeface="Calibri"/>
                <a:cs typeface="Calibri"/>
                <a:sym typeface="Calibri"/>
              </a:defRPr>
            </a:pPr>
          </a:p>
        </p:txBody>
      </p:sp>
      <p:sp>
        <p:nvSpPr>
          <p:cNvPr id="562" name="Tree of thoughts (ToT)"/>
          <p:cNvSpPr txBox="1"/>
          <p:nvPr/>
        </p:nvSpPr>
        <p:spPr>
          <a:xfrm>
            <a:off x="14695285" y="10279675"/>
            <a:ext cx="512137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404040"/>
                </a:solidFill>
                <a:uFill>
                  <a:solidFill>
                    <a:srgbClr val="0000FF"/>
                  </a:solidFill>
                </a:uFill>
                <a:latin typeface="Open Sans Condensed Light"/>
                <a:ea typeface="Open Sans Condensed Light"/>
                <a:cs typeface="Open Sans Condensed Light"/>
                <a:sym typeface="Open Sans Condensed Light"/>
                <a:hlinkClick r:id="rId7" invalidUrl="" action="" tgtFrame="" tooltip="" history="1" highlightClick="0" endSnd="0"/>
              </a:defRPr>
            </a:lvl1pPr>
          </a:lstStyle>
          <a:p>
            <a:pPr>
              <a:defRPr>
                <a:uFillTx/>
              </a:defRPr>
            </a:pPr>
            <a:r>
              <a:rPr>
                <a:uFill>
                  <a:solidFill>
                    <a:srgbClr val="0000FF"/>
                  </a:solidFill>
                </a:uFill>
                <a:hlinkClick r:id="rId7" invalidUrl="" action="" tgtFrame="" tooltip="" history="1" highlightClick="0" endSnd="0"/>
              </a:rPr>
              <a:t>Tree of thoughts (ToT)</a:t>
            </a:r>
          </a:p>
        </p:txBody>
      </p:sp>
      <p:sp>
        <p:nvSpPr>
          <p:cNvPr id="563" name="Oval 22"/>
          <p:cNvSpPr/>
          <p:nvPr/>
        </p:nvSpPr>
        <p:spPr>
          <a:xfrm>
            <a:off x="529878" y="635229"/>
            <a:ext cx="801971" cy="801967"/>
          </a:xfrm>
          <a:prstGeom prst="ellipse">
            <a:avLst/>
          </a:prstGeom>
          <a:solidFill>
            <a:srgbClr val="757675"/>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564" name="3"/>
          <p:cNvSpPr txBox="1"/>
          <p:nvPr/>
        </p:nvSpPr>
        <p:spPr>
          <a:xfrm>
            <a:off x="732450" y="680612"/>
            <a:ext cx="3968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Helvetica"/>
              </a:defRPr>
            </a:lvl1pPr>
          </a:lstStyle>
          <a:p>
            <a:pPr/>
            <a:r>
              <a:t>3</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6" name="2"/>
          <p:cNvSpPr txBox="1"/>
          <p:nvPr/>
        </p:nvSpPr>
        <p:spPr>
          <a:xfrm>
            <a:off x="2054573" y="2965910"/>
            <a:ext cx="3968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Helvetica"/>
              </a:defRPr>
            </a:lvl1pPr>
          </a:lstStyle>
          <a:p>
            <a:pPr/>
            <a:r>
              <a:t>2</a:t>
            </a:r>
          </a:p>
        </p:txBody>
      </p:sp>
      <p:sp>
        <p:nvSpPr>
          <p:cNvPr id="567" name="Introduction to Prompt Engineering…"/>
          <p:cNvSpPr txBox="1"/>
          <p:nvPr>
            <p:ph type="title" idx="4294967295"/>
          </p:nvPr>
        </p:nvSpPr>
        <p:spPr>
          <a:xfrm>
            <a:off x="1676400" y="1441000"/>
            <a:ext cx="21031200" cy="1229630"/>
          </a:xfrm>
          <a:prstGeom prst="rect">
            <a:avLst/>
          </a:prstGeom>
        </p:spPr>
        <p:txBody>
          <a:bodyPr lIns="91438" tIns="91438" rIns="91438" bIns="91438"/>
          <a:lstStyle>
            <a:lvl1pPr defTabSz="1627632"/>
          </a:lstStyle>
          <a:p>
            <a:pPr/>
            <a:r>
              <a:t>Zero-shot Prompting</a:t>
            </a:r>
          </a:p>
        </p:txBody>
      </p:sp>
      <p:sp>
        <p:nvSpPr>
          <p:cNvPr id="568" name="Rectangle 13"/>
          <p:cNvSpPr/>
          <p:nvPr/>
        </p:nvSpPr>
        <p:spPr>
          <a:xfrm>
            <a:off x="11512780" y="3272887"/>
            <a:ext cx="1358440" cy="97246"/>
          </a:xfrm>
          <a:prstGeom prst="rect">
            <a:avLst/>
          </a:prstGeom>
          <a:solidFill>
            <a:srgbClr val="404040"/>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569" name="Oval 22"/>
          <p:cNvSpPr/>
          <p:nvPr/>
        </p:nvSpPr>
        <p:spPr>
          <a:xfrm>
            <a:off x="529878" y="635229"/>
            <a:ext cx="801971" cy="801967"/>
          </a:xfrm>
          <a:prstGeom prst="ellipse">
            <a:avLst/>
          </a:prstGeom>
          <a:solidFill>
            <a:srgbClr val="757675"/>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570" name="3"/>
          <p:cNvSpPr txBox="1"/>
          <p:nvPr/>
        </p:nvSpPr>
        <p:spPr>
          <a:xfrm>
            <a:off x="732450" y="680612"/>
            <a:ext cx="3968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Helvetica"/>
              </a:defRPr>
            </a:lvl1pPr>
          </a:lstStyle>
          <a:p>
            <a:pPr/>
            <a:r>
              <a:t>3</a:t>
            </a:r>
          </a:p>
        </p:txBody>
      </p:sp>
      <p:sp>
        <p:nvSpPr>
          <p:cNvPr id="571" name="Oval 22"/>
          <p:cNvSpPr/>
          <p:nvPr/>
        </p:nvSpPr>
        <p:spPr>
          <a:xfrm>
            <a:off x="3016574" y="4916573"/>
            <a:ext cx="801971" cy="801967"/>
          </a:xfrm>
          <a:prstGeom prst="ellipse">
            <a:avLst/>
          </a:prstGeom>
          <a:solidFill>
            <a:srgbClr val="808080"/>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572" name="Rectangle 23"/>
          <p:cNvSpPr/>
          <p:nvPr/>
        </p:nvSpPr>
        <p:spPr>
          <a:xfrm>
            <a:off x="4109418" y="4759865"/>
            <a:ext cx="91440" cy="1115382"/>
          </a:xfrm>
          <a:prstGeom prst="rect">
            <a:avLst/>
          </a:prstGeom>
          <a:solidFill>
            <a:srgbClr val="595959"/>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573" name="Rectangle 20"/>
          <p:cNvSpPr txBox="1"/>
          <p:nvPr/>
        </p:nvSpPr>
        <p:spPr>
          <a:xfrm>
            <a:off x="4578053" y="4677533"/>
            <a:ext cx="16789373" cy="1402079"/>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p>
            <a:pPr algn="l" defTabSz="1828800">
              <a:defRPr sz="4000">
                <a:solidFill>
                  <a:srgbClr val="404040"/>
                </a:solidFill>
                <a:latin typeface="+mn-lt"/>
                <a:ea typeface="+mn-ea"/>
                <a:cs typeface="+mn-cs"/>
                <a:sym typeface="Helvetica"/>
              </a:defRPr>
            </a:pPr>
            <a:r>
              <a:rPr b="1">
                <a:uFill>
                  <a:solidFill>
                    <a:srgbClr val="0000FF"/>
                  </a:solidFill>
                </a:uFill>
                <a:hlinkClick r:id="rId2" invalidUrl="" action="" tgtFrame="" tooltip="" history="1" highlightClick="0" endSnd="0"/>
              </a:rPr>
              <a:t>Zero-shot prompting</a:t>
            </a:r>
            <a:r>
              <a:t> is when you solve the task without showing any examples of what a solution might look like</a:t>
            </a:r>
          </a:p>
        </p:txBody>
      </p:sp>
      <p:sp>
        <p:nvSpPr>
          <p:cNvPr id="574" name="Rectangle 37"/>
          <p:cNvSpPr/>
          <p:nvPr/>
        </p:nvSpPr>
        <p:spPr>
          <a:xfrm>
            <a:off x="4109418" y="7465742"/>
            <a:ext cx="91440" cy="1117602"/>
          </a:xfrm>
          <a:prstGeom prst="rect">
            <a:avLst/>
          </a:prstGeom>
          <a:solidFill>
            <a:srgbClr val="262626"/>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575" name="Oval 38"/>
          <p:cNvSpPr/>
          <p:nvPr/>
        </p:nvSpPr>
        <p:spPr>
          <a:xfrm>
            <a:off x="3016574" y="7623559"/>
            <a:ext cx="801971" cy="801967"/>
          </a:xfrm>
          <a:prstGeom prst="ellipse">
            <a:avLst/>
          </a:prstGeom>
          <a:solidFill>
            <a:srgbClr val="5B5959"/>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576" name="Rectangle 20"/>
          <p:cNvSpPr txBox="1"/>
          <p:nvPr/>
        </p:nvSpPr>
        <p:spPr>
          <a:xfrm>
            <a:off x="4578053" y="7323501"/>
            <a:ext cx="16789373" cy="1402079"/>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p>
            <a:pPr algn="l">
              <a:defRPr sz="4000">
                <a:solidFill>
                  <a:srgbClr val="404040"/>
                </a:solidFill>
                <a:latin typeface="+mn-lt"/>
                <a:ea typeface="+mn-ea"/>
                <a:cs typeface="+mn-cs"/>
                <a:sym typeface="Helvetica"/>
              </a:defRPr>
            </a:pPr>
            <a:r>
              <a:rPr b="1"/>
              <a:t>Example</a:t>
            </a:r>
            <a:r>
              <a:t> - Classify the sentiment in this sentence as negative or positive:</a:t>
            </a:r>
          </a:p>
          <a:p>
            <a:pPr algn="l">
              <a:defRPr sz="4000">
                <a:solidFill>
                  <a:srgbClr val="404040"/>
                </a:solidFill>
                <a:latin typeface="+mn-lt"/>
                <a:ea typeface="+mn-ea"/>
                <a:cs typeface="+mn-cs"/>
                <a:sym typeface="Helvetica"/>
              </a:defRPr>
            </a:pPr>
            <a:r>
              <a:rPr b="1"/>
              <a:t>Text</a:t>
            </a:r>
            <a:r>
              <a:t>: I will go to a vacation.</a:t>
            </a:r>
          </a:p>
        </p:txBody>
      </p:sp>
      <p:sp>
        <p:nvSpPr>
          <p:cNvPr id="577" name="Rectangle 37"/>
          <p:cNvSpPr/>
          <p:nvPr/>
        </p:nvSpPr>
        <p:spPr>
          <a:xfrm>
            <a:off x="4109418" y="10062080"/>
            <a:ext cx="91440" cy="1117602"/>
          </a:xfrm>
          <a:prstGeom prst="rect">
            <a:avLst/>
          </a:prstGeom>
          <a:solidFill>
            <a:srgbClr val="262626"/>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578" name="Oval 38"/>
          <p:cNvSpPr/>
          <p:nvPr/>
        </p:nvSpPr>
        <p:spPr>
          <a:xfrm>
            <a:off x="3016574" y="10219897"/>
            <a:ext cx="801971" cy="801967"/>
          </a:xfrm>
          <a:prstGeom prst="ellipse">
            <a:avLst/>
          </a:prstGeom>
          <a:solidFill>
            <a:srgbClr val="262625"/>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579" name="Rectangle 20"/>
          <p:cNvSpPr txBox="1"/>
          <p:nvPr/>
        </p:nvSpPr>
        <p:spPr>
          <a:xfrm>
            <a:off x="4578053" y="9919839"/>
            <a:ext cx="16789373" cy="1402079"/>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lvl1pPr algn="l">
              <a:defRPr sz="4000">
                <a:solidFill>
                  <a:srgbClr val="404040"/>
                </a:solidFill>
                <a:latin typeface="+mn-lt"/>
                <a:ea typeface="+mn-ea"/>
                <a:cs typeface="+mn-cs"/>
                <a:sym typeface="Helvetica"/>
              </a:defRPr>
            </a:lvl1pPr>
          </a:lstStyle>
          <a:p>
            <a:pPr/>
            <a:r>
              <a:t>One can use this as the first try at a model to see what kind of tasks LLM can already solve out of the box</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1" name="Title 55"/>
          <p:cNvSpPr txBox="1"/>
          <p:nvPr>
            <p:ph type="title"/>
          </p:nvPr>
        </p:nvSpPr>
        <p:spPr>
          <a:prstGeom prst="rect">
            <a:avLst/>
          </a:prstGeom>
        </p:spPr>
        <p:txBody>
          <a:bodyPr/>
          <a:lstStyle/>
          <a:p>
            <a:pPr/>
            <a:r>
              <a:t>Few-shot Prompting</a:t>
            </a:r>
          </a:p>
        </p:txBody>
      </p:sp>
      <p:sp>
        <p:nvSpPr>
          <p:cNvPr id="582" name="Title Placeholder 1"/>
          <p:cNvSpPr txBox="1"/>
          <p:nvPr/>
        </p:nvSpPr>
        <p:spPr>
          <a:xfrm>
            <a:off x="1767841" y="2571354"/>
            <a:ext cx="20848319" cy="686012"/>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chor="ctr">
            <a:normAutofit fontScale="100000" lnSpcReduction="0"/>
          </a:bodyPr>
          <a:lstStyle>
            <a:lvl1pPr defTabSz="1481327">
              <a:lnSpc>
                <a:spcPct val="90000"/>
              </a:lnSpc>
              <a:defRPr sz="3200">
                <a:solidFill>
                  <a:srgbClr val="404040"/>
                </a:solidFill>
                <a:latin typeface="Open Sans Condensed Light"/>
                <a:ea typeface="Open Sans Condensed Light"/>
                <a:cs typeface="Open Sans Condensed Light"/>
                <a:sym typeface="Open Sans Condensed Light"/>
              </a:defRPr>
            </a:lvl1pPr>
          </a:lstStyle>
          <a:p>
            <a:pPr/>
            <a:r>
              <a:t>Provide information in the form of examples to the LLM</a:t>
            </a:r>
          </a:p>
        </p:txBody>
      </p:sp>
      <p:sp>
        <p:nvSpPr>
          <p:cNvPr id="583" name="Rectangle 13"/>
          <p:cNvSpPr/>
          <p:nvPr/>
        </p:nvSpPr>
        <p:spPr>
          <a:xfrm>
            <a:off x="11512780" y="3272887"/>
            <a:ext cx="1358440" cy="97246"/>
          </a:xfrm>
          <a:prstGeom prst="rect">
            <a:avLst/>
          </a:prstGeom>
          <a:solidFill>
            <a:srgbClr val="404040"/>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584" name="Oval 22"/>
          <p:cNvSpPr/>
          <p:nvPr/>
        </p:nvSpPr>
        <p:spPr>
          <a:xfrm>
            <a:off x="529878" y="635229"/>
            <a:ext cx="801971" cy="801967"/>
          </a:xfrm>
          <a:prstGeom prst="ellipse">
            <a:avLst/>
          </a:prstGeom>
          <a:solidFill>
            <a:srgbClr val="757675"/>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585" name="3"/>
          <p:cNvSpPr txBox="1"/>
          <p:nvPr/>
        </p:nvSpPr>
        <p:spPr>
          <a:xfrm>
            <a:off x="732450" y="680612"/>
            <a:ext cx="3968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Helvetica"/>
              </a:defRPr>
            </a:lvl1pPr>
          </a:lstStyle>
          <a:p>
            <a:pPr/>
            <a:r>
              <a:t>3</a:t>
            </a:r>
          </a:p>
        </p:txBody>
      </p:sp>
      <p:sp>
        <p:nvSpPr>
          <p:cNvPr id="586" name="Oval 22"/>
          <p:cNvSpPr/>
          <p:nvPr/>
        </p:nvSpPr>
        <p:spPr>
          <a:xfrm>
            <a:off x="2235843" y="4535820"/>
            <a:ext cx="801969" cy="801965"/>
          </a:xfrm>
          <a:prstGeom prst="ellipse">
            <a:avLst/>
          </a:prstGeom>
          <a:solidFill>
            <a:srgbClr val="808080"/>
          </a:solidFill>
          <a:ln w="12700">
            <a:miter lim="400000"/>
          </a:ln>
        </p:spPr>
        <p:txBody>
          <a:bodyPr tIns="91439" bIns="91439" anchor="ctr"/>
          <a:lstStyle/>
          <a:p>
            <a:pPr defTabSz="1828800">
              <a:defRPr sz="3600">
                <a:solidFill>
                  <a:srgbClr val="37CA9D"/>
                </a:solidFill>
                <a:latin typeface="Calibri"/>
                <a:ea typeface="Calibri"/>
                <a:cs typeface="Calibri"/>
                <a:sym typeface="Calibri"/>
              </a:defRPr>
            </a:pPr>
          </a:p>
        </p:txBody>
      </p:sp>
      <p:sp>
        <p:nvSpPr>
          <p:cNvPr id="587" name="Rectangle 23"/>
          <p:cNvSpPr/>
          <p:nvPr/>
        </p:nvSpPr>
        <p:spPr>
          <a:xfrm>
            <a:off x="3328686" y="3896512"/>
            <a:ext cx="91439" cy="2159001"/>
          </a:xfrm>
          <a:prstGeom prst="rect">
            <a:avLst/>
          </a:prstGeom>
          <a:solidFill>
            <a:srgbClr val="595959"/>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588" name="Rectangle 20"/>
          <p:cNvSpPr txBox="1"/>
          <p:nvPr/>
        </p:nvSpPr>
        <p:spPr>
          <a:xfrm>
            <a:off x="3659356" y="3930961"/>
            <a:ext cx="8148827" cy="20116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a:defRPr sz="4000">
                <a:latin typeface="Open Sans Condensed Light"/>
                <a:ea typeface="Open Sans Condensed Light"/>
                <a:cs typeface="Open Sans Condensed Light"/>
                <a:sym typeface="Open Sans Condensed Light"/>
              </a:defRPr>
            </a:pPr>
            <a:r>
              <a:rPr b="1"/>
              <a:t>Few-shot Prompting: </a:t>
            </a:r>
            <a:r>
              <a:t>technique where you show a few examples of what a solution might look like.</a:t>
            </a:r>
          </a:p>
        </p:txBody>
      </p:sp>
      <p:sp>
        <p:nvSpPr>
          <p:cNvPr id="589" name="Rectangle 31"/>
          <p:cNvSpPr/>
          <p:nvPr/>
        </p:nvSpPr>
        <p:spPr>
          <a:xfrm>
            <a:off x="3328686" y="6488831"/>
            <a:ext cx="91439" cy="3048001"/>
          </a:xfrm>
          <a:prstGeom prst="rect">
            <a:avLst/>
          </a:prstGeom>
          <a:solidFill>
            <a:srgbClr val="404040"/>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590" name="Oval 32"/>
          <p:cNvSpPr/>
          <p:nvPr/>
        </p:nvSpPr>
        <p:spPr>
          <a:xfrm>
            <a:off x="2235843" y="7561050"/>
            <a:ext cx="801969" cy="801965"/>
          </a:xfrm>
          <a:prstGeom prst="ellipse">
            <a:avLst/>
          </a:prstGeom>
          <a:solidFill>
            <a:srgbClr val="5E5E5E"/>
          </a:solidFill>
          <a:ln w="12700">
            <a:miter lim="400000"/>
          </a:ln>
        </p:spPr>
        <p:txBody>
          <a:bodyPr tIns="91439" bIns="91439" anchor="ctr"/>
          <a:lstStyle/>
          <a:p>
            <a:pPr defTabSz="1828800">
              <a:defRPr sz="3600">
                <a:solidFill>
                  <a:srgbClr val="37CA9D"/>
                </a:solidFill>
                <a:latin typeface="Calibri"/>
                <a:ea typeface="Calibri"/>
                <a:cs typeface="Calibri"/>
                <a:sym typeface="Calibri"/>
              </a:defRPr>
            </a:pPr>
          </a:p>
        </p:txBody>
      </p:sp>
      <p:sp>
        <p:nvSpPr>
          <p:cNvPr id="591" name="Rectangle 26"/>
          <p:cNvSpPr txBox="1"/>
          <p:nvPr/>
        </p:nvSpPr>
        <p:spPr>
          <a:xfrm>
            <a:off x="14400752" y="4383409"/>
            <a:ext cx="8148833" cy="74980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a:defRPr sz="4000">
                <a:latin typeface="+mn-lt"/>
                <a:ea typeface="+mn-ea"/>
                <a:cs typeface="+mn-cs"/>
                <a:sym typeface="Helvetica"/>
              </a:defRPr>
            </a:pPr>
            <a:r>
              <a:rPr b="1"/>
              <a:t>Example - </a:t>
            </a:r>
            <a:r>
              <a:t>A "whatpu" is a small, furry animal native to Tanzania. </a:t>
            </a:r>
          </a:p>
          <a:p>
            <a:pPr algn="l">
              <a:defRPr sz="4000">
                <a:latin typeface="+mn-lt"/>
                <a:ea typeface="+mn-ea"/>
                <a:cs typeface="+mn-cs"/>
                <a:sym typeface="Helvetica"/>
              </a:defRPr>
            </a:pPr>
          </a:p>
          <a:p>
            <a:pPr algn="l">
              <a:defRPr sz="4000">
                <a:latin typeface="+mn-lt"/>
                <a:ea typeface="+mn-ea"/>
                <a:cs typeface="+mn-cs"/>
                <a:sym typeface="Helvetica"/>
              </a:defRPr>
            </a:pPr>
            <a:r>
              <a:t>An example of a sentence that uses the word whatpu is: We were traveling in Africa and we saw these very cute whatpus.</a:t>
            </a:r>
          </a:p>
          <a:p>
            <a:pPr algn="l">
              <a:defRPr sz="4000">
                <a:latin typeface="+mn-lt"/>
                <a:ea typeface="+mn-ea"/>
                <a:cs typeface="+mn-cs"/>
                <a:sym typeface="Helvetica"/>
              </a:defRPr>
            </a:pPr>
          </a:p>
          <a:p>
            <a:pPr algn="l">
              <a:defRPr sz="4000">
                <a:latin typeface="+mn-lt"/>
                <a:ea typeface="+mn-ea"/>
                <a:cs typeface="+mn-cs"/>
                <a:sym typeface="Helvetica"/>
              </a:defRPr>
            </a:pPr>
            <a:r>
              <a:t>To do a "farduddle" means to jump up and down really fast. An example of a sentence that uses the word farduddle is:</a:t>
            </a:r>
          </a:p>
        </p:txBody>
      </p:sp>
      <p:sp>
        <p:nvSpPr>
          <p:cNvPr id="592" name="Rectangle 23"/>
          <p:cNvSpPr/>
          <p:nvPr/>
        </p:nvSpPr>
        <p:spPr>
          <a:xfrm>
            <a:off x="14044260" y="4404512"/>
            <a:ext cx="91439" cy="7620001"/>
          </a:xfrm>
          <a:prstGeom prst="rect">
            <a:avLst/>
          </a:prstGeom>
          <a:solidFill>
            <a:srgbClr val="595959"/>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593" name="Rectangle 20"/>
          <p:cNvSpPr txBox="1"/>
          <p:nvPr/>
        </p:nvSpPr>
        <p:spPr>
          <a:xfrm>
            <a:off x="3711000" y="6346591"/>
            <a:ext cx="8148827" cy="32308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a:defRPr sz="4000">
                <a:latin typeface="Open Sans Condensed Light"/>
                <a:ea typeface="Open Sans Condensed Light"/>
                <a:cs typeface="Open Sans Condensed Light"/>
                <a:sym typeface="Open Sans Condensed Light"/>
              </a:defRPr>
            </a:pPr>
            <a:r>
              <a:t>The goal is to enable what is called </a:t>
            </a:r>
            <a:r>
              <a:rPr b="1"/>
              <a:t>'in-context learning' </a:t>
            </a:r>
            <a:r>
              <a:t>where the model improves by learning contextual information about the task at hand.</a:t>
            </a:r>
          </a:p>
        </p:txBody>
      </p:sp>
      <p:sp>
        <p:nvSpPr>
          <p:cNvPr id="594" name="Rectangle 31"/>
          <p:cNvSpPr/>
          <p:nvPr/>
        </p:nvSpPr>
        <p:spPr>
          <a:xfrm>
            <a:off x="3328686" y="9917831"/>
            <a:ext cx="91439" cy="3048001"/>
          </a:xfrm>
          <a:prstGeom prst="rect">
            <a:avLst/>
          </a:prstGeom>
          <a:solidFill>
            <a:srgbClr val="404040"/>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595" name="Oval 32"/>
          <p:cNvSpPr/>
          <p:nvPr/>
        </p:nvSpPr>
        <p:spPr>
          <a:xfrm>
            <a:off x="2235843" y="11040850"/>
            <a:ext cx="801969" cy="801965"/>
          </a:xfrm>
          <a:prstGeom prst="ellipse">
            <a:avLst/>
          </a:prstGeom>
          <a:solidFill>
            <a:srgbClr val="404040"/>
          </a:solidFill>
          <a:ln w="12700">
            <a:miter lim="400000"/>
          </a:ln>
        </p:spPr>
        <p:txBody>
          <a:bodyPr tIns="91439" bIns="91439" anchor="ctr"/>
          <a:lstStyle/>
          <a:p>
            <a:pPr defTabSz="1828800">
              <a:defRPr sz="3600">
                <a:solidFill>
                  <a:srgbClr val="37CA9D"/>
                </a:solidFill>
                <a:latin typeface="Calibri"/>
                <a:ea typeface="Calibri"/>
                <a:cs typeface="Calibri"/>
                <a:sym typeface="Calibri"/>
              </a:defRPr>
            </a:pPr>
          </a:p>
        </p:txBody>
      </p:sp>
      <p:sp>
        <p:nvSpPr>
          <p:cNvPr id="596" name="Rectangle 20"/>
          <p:cNvSpPr txBox="1"/>
          <p:nvPr/>
        </p:nvSpPr>
        <p:spPr>
          <a:xfrm>
            <a:off x="3711000" y="9775591"/>
            <a:ext cx="8148827" cy="32308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a:defRPr sz="4000">
                <a:latin typeface="Open Sans Condensed Light"/>
                <a:ea typeface="Open Sans Condensed Light"/>
                <a:cs typeface="Open Sans Condensed Light"/>
                <a:sym typeface="Open Sans Condensed Light"/>
              </a:defRPr>
            </a:lvl1pPr>
          </a:lstStyle>
          <a:p>
            <a:pPr/>
            <a:r>
              <a:t>We do that by giving demonstrations that serve as conditioning for subsequent examples for which we would like the model to generate a response.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8" name="Oval 22"/>
          <p:cNvSpPr/>
          <p:nvPr/>
        </p:nvSpPr>
        <p:spPr>
          <a:xfrm>
            <a:off x="529878" y="635229"/>
            <a:ext cx="801971" cy="801967"/>
          </a:xfrm>
          <a:prstGeom prst="ellipse">
            <a:avLst/>
          </a:prstGeom>
          <a:solidFill>
            <a:srgbClr val="757675"/>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599" name="3"/>
          <p:cNvSpPr txBox="1"/>
          <p:nvPr/>
        </p:nvSpPr>
        <p:spPr>
          <a:xfrm>
            <a:off x="732450" y="680612"/>
            <a:ext cx="3968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Helvetica"/>
              </a:defRPr>
            </a:lvl1pPr>
          </a:lstStyle>
          <a:p>
            <a:pPr/>
            <a:r>
              <a:t>3</a:t>
            </a:r>
          </a:p>
        </p:txBody>
      </p:sp>
      <p:sp>
        <p:nvSpPr>
          <p:cNvPr id="600" name="Oval 22"/>
          <p:cNvSpPr/>
          <p:nvPr/>
        </p:nvSpPr>
        <p:spPr>
          <a:xfrm>
            <a:off x="2235843" y="4535820"/>
            <a:ext cx="801969" cy="801965"/>
          </a:xfrm>
          <a:prstGeom prst="ellipse">
            <a:avLst/>
          </a:prstGeom>
          <a:solidFill>
            <a:srgbClr val="808080"/>
          </a:solidFill>
          <a:ln w="12700">
            <a:miter lim="400000"/>
          </a:ln>
        </p:spPr>
        <p:txBody>
          <a:bodyPr tIns="91439" bIns="91439" anchor="ctr"/>
          <a:lstStyle/>
          <a:p>
            <a:pPr defTabSz="1828800">
              <a:defRPr sz="3600">
                <a:solidFill>
                  <a:srgbClr val="37CA9D"/>
                </a:solidFill>
                <a:latin typeface="Calibri"/>
                <a:ea typeface="Calibri"/>
                <a:cs typeface="Calibri"/>
                <a:sym typeface="Calibri"/>
              </a:defRPr>
            </a:pPr>
          </a:p>
        </p:txBody>
      </p:sp>
      <p:sp>
        <p:nvSpPr>
          <p:cNvPr id="601" name="Rectangle 23"/>
          <p:cNvSpPr/>
          <p:nvPr/>
        </p:nvSpPr>
        <p:spPr>
          <a:xfrm>
            <a:off x="3328686" y="3896512"/>
            <a:ext cx="91439" cy="2159001"/>
          </a:xfrm>
          <a:prstGeom prst="rect">
            <a:avLst/>
          </a:prstGeom>
          <a:solidFill>
            <a:srgbClr val="595959"/>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602" name="Rectangle 20"/>
          <p:cNvSpPr txBox="1"/>
          <p:nvPr/>
        </p:nvSpPr>
        <p:spPr>
          <a:xfrm>
            <a:off x="3711000" y="4236523"/>
            <a:ext cx="18783826" cy="1400557"/>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a:defRPr sz="4000">
                <a:solidFill>
                  <a:srgbClr val="5D5E5E"/>
                </a:solidFill>
              </a:defRPr>
            </a:pPr>
            <a:r>
              <a:rPr b="1"/>
              <a:t>Chain-of-thought (CoT) </a:t>
            </a:r>
            <a:r>
              <a:t>enables complex reasoning capabilities through intermediate reasoning steps </a:t>
            </a:r>
            <a:r>
              <a:rPr>
                <a:uFill>
                  <a:solidFill>
                    <a:srgbClr val="0000FF"/>
                  </a:solidFill>
                </a:uFill>
                <a:hlinkClick r:id="rId2" invalidUrl="" action="" tgtFrame="" tooltip="" history="1" highlightClick="0" endSnd="0"/>
              </a:rPr>
              <a:t>(Wei et al. 2022)</a:t>
            </a:r>
            <a:r>
              <a:t>.</a:t>
            </a:r>
          </a:p>
        </p:txBody>
      </p:sp>
      <p:sp>
        <p:nvSpPr>
          <p:cNvPr id="603" name="Rectangle 26"/>
          <p:cNvSpPr txBox="1"/>
          <p:nvPr/>
        </p:nvSpPr>
        <p:spPr>
          <a:xfrm>
            <a:off x="2016550" y="6694975"/>
            <a:ext cx="20350900" cy="5807457"/>
          </a:xfrm>
          <a:prstGeom prst="rect">
            <a:avLst/>
          </a:prstGeom>
          <a:ln w="127000">
            <a:solidFill>
              <a:srgbClr val="BDD4C2"/>
            </a:solidFill>
            <a:miter lim="400000"/>
          </a:ln>
          <a:extLst>
            <a:ext uri="{C572A759-6A51-4108-AA02-DFA0A04FC94B}">
              <ma14:wrappingTextBoxFlag xmlns:ma14="http://schemas.microsoft.com/office/mac/drawingml/2011/main" val="1"/>
            </a:ext>
          </a:extLst>
        </p:spPr>
        <p:txBody>
          <a:bodyPr tIns="91439" bIns="91439">
            <a:spAutoFit/>
          </a:bodyPr>
          <a:lstStyle/>
          <a:p>
            <a:pPr algn="l">
              <a:defRPr sz="4000">
                <a:latin typeface="+mn-lt"/>
                <a:ea typeface="+mn-ea"/>
                <a:cs typeface="+mn-cs"/>
                <a:sym typeface="Helvetica"/>
              </a:defRPr>
            </a:pPr>
            <a:r>
              <a:rPr b="1"/>
              <a:t>Example - Q: </a:t>
            </a:r>
            <a:r>
              <a:t>I have one sister and one brother. I am 20 years of age. My sister is 5 years older and my brother 2 years younger than my sister.​ How old is my brother?​</a:t>
            </a:r>
          </a:p>
          <a:p>
            <a:pPr algn="l">
              <a:defRPr sz="4000">
                <a:latin typeface="+mn-lt"/>
                <a:ea typeface="+mn-ea"/>
                <a:cs typeface="+mn-cs"/>
                <a:sym typeface="Helvetica"/>
              </a:defRPr>
            </a:pPr>
          </a:p>
          <a:p>
            <a:pPr algn="l">
              <a:defRPr sz="4000"/>
            </a:pPr>
            <a:r>
              <a:rPr b="1"/>
              <a:t>A:</a:t>
            </a:r>
            <a:r>
              <a:t> If I am 20 years of age and my sister is 5 years older, my sister is 20+5=25 years old. If my brother is 2 years younger than my sister, my brother is 25-2=23 years old. The answer is 23 years old.​</a:t>
            </a:r>
          </a:p>
          <a:p>
            <a:pPr algn="l">
              <a:defRPr sz="4000"/>
            </a:pPr>
            <a:r>
              <a:t>​</a:t>
            </a:r>
          </a:p>
          <a:p>
            <a:pPr algn="l">
              <a:defRPr sz="4000"/>
            </a:pPr>
            <a:r>
              <a:rPr b="1"/>
              <a:t>Q:</a:t>
            </a:r>
            <a:r>
              <a:t> I have 2 friends, Jack and Sally. Jack is 2 years older than Sally. Sally is 5 years younger than me. I am 17 years old. How old is Jack?​</a:t>
            </a:r>
          </a:p>
        </p:txBody>
      </p:sp>
      <p:sp>
        <p:nvSpPr>
          <p:cNvPr id="604" name="Title 55"/>
          <p:cNvSpPr txBox="1"/>
          <p:nvPr>
            <p:ph type="title"/>
          </p:nvPr>
        </p:nvSpPr>
        <p:spPr>
          <a:prstGeom prst="rect">
            <a:avLst/>
          </a:prstGeom>
        </p:spPr>
        <p:txBody>
          <a:bodyPr/>
          <a:lstStyle/>
          <a:p>
            <a:pPr/>
            <a:r>
              <a:t>Chain-of-Thought</a:t>
            </a:r>
          </a:p>
        </p:txBody>
      </p:sp>
      <p:sp>
        <p:nvSpPr>
          <p:cNvPr id="605" name="Title Placeholder 1"/>
          <p:cNvSpPr txBox="1"/>
          <p:nvPr/>
        </p:nvSpPr>
        <p:spPr>
          <a:xfrm>
            <a:off x="1767841" y="2571354"/>
            <a:ext cx="20848319" cy="686012"/>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chor="ctr">
            <a:normAutofit fontScale="100000" lnSpcReduction="0"/>
          </a:bodyPr>
          <a:lstStyle>
            <a:lvl1pPr defTabSz="1481327">
              <a:lnSpc>
                <a:spcPct val="90000"/>
              </a:lnSpc>
              <a:defRPr sz="3200">
                <a:solidFill>
                  <a:srgbClr val="404040"/>
                </a:solidFill>
                <a:latin typeface="Open Sans Condensed Light"/>
                <a:ea typeface="Open Sans Condensed Light"/>
                <a:cs typeface="Open Sans Condensed Light"/>
                <a:sym typeface="Open Sans Condensed Light"/>
              </a:defRPr>
            </a:lvl1pPr>
          </a:lstStyle>
          <a:p>
            <a:pPr/>
            <a:r>
              <a:t>Induce step-by-step reasoning and planning</a:t>
            </a:r>
          </a:p>
        </p:txBody>
      </p:sp>
      <p:sp>
        <p:nvSpPr>
          <p:cNvPr id="606" name="Rectangle 13"/>
          <p:cNvSpPr/>
          <p:nvPr/>
        </p:nvSpPr>
        <p:spPr>
          <a:xfrm>
            <a:off x="11512780" y="3272887"/>
            <a:ext cx="1358440" cy="97246"/>
          </a:xfrm>
          <a:prstGeom prst="rect">
            <a:avLst/>
          </a:prstGeom>
          <a:solidFill>
            <a:srgbClr val="404040"/>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8" name="Title 55"/>
          <p:cNvSpPr txBox="1"/>
          <p:nvPr>
            <p:ph type="title"/>
          </p:nvPr>
        </p:nvSpPr>
        <p:spPr>
          <a:prstGeom prst="rect">
            <a:avLst/>
          </a:prstGeom>
        </p:spPr>
        <p:txBody>
          <a:bodyPr/>
          <a:lstStyle/>
          <a:p>
            <a:pPr/>
            <a:r>
              <a:t>Self-Consistency</a:t>
            </a:r>
          </a:p>
        </p:txBody>
      </p:sp>
      <p:sp>
        <p:nvSpPr>
          <p:cNvPr id="609" name="Title Placeholder 1"/>
          <p:cNvSpPr txBox="1"/>
          <p:nvPr/>
        </p:nvSpPr>
        <p:spPr>
          <a:xfrm>
            <a:off x="1767841" y="2571354"/>
            <a:ext cx="20848319" cy="686012"/>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chor="ctr">
            <a:normAutofit fontScale="100000" lnSpcReduction="0"/>
          </a:bodyPr>
          <a:lstStyle>
            <a:lvl1pPr defTabSz="1481327">
              <a:lnSpc>
                <a:spcPct val="90000"/>
              </a:lnSpc>
              <a:defRPr sz="3200">
                <a:solidFill>
                  <a:srgbClr val="404040"/>
                </a:solidFill>
                <a:latin typeface="Open Sans Condensed Light"/>
                <a:ea typeface="Open Sans Condensed Light"/>
                <a:cs typeface="Open Sans Condensed Light"/>
                <a:sym typeface="Open Sans Condensed Light"/>
              </a:defRPr>
            </a:lvl1pPr>
          </a:lstStyle>
          <a:p>
            <a:pPr/>
            <a:r>
              <a:t>Induce step-by-step reasoning and planning</a:t>
            </a:r>
          </a:p>
        </p:txBody>
      </p:sp>
      <p:sp>
        <p:nvSpPr>
          <p:cNvPr id="610" name="Rectangle 13"/>
          <p:cNvSpPr/>
          <p:nvPr/>
        </p:nvSpPr>
        <p:spPr>
          <a:xfrm>
            <a:off x="11512780" y="3272887"/>
            <a:ext cx="1358440" cy="97246"/>
          </a:xfrm>
          <a:prstGeom prst="rect">
            <a:avLst/>
          </a:prstGeom>
          <a:solidFill>
            <a:srgbClr val="404040"/>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611" name="Oval 22"/>
          <p:cNvSpPr/>
          <p:nvPr/>
        </p:nvSpPr>
        <p:spPr>
          <a:xfrm>
            <a:off x="529878" y="635229"/>
            <a:ext cx="801971" cy="801967"/>
          </a:xfrm>
          <a:prstGeom prst="ellipse">
            <a:avLst/>
          </a:prstGeom>
          <a:solidFill>
            <a:srgbClr val="757675"/>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612" name="3"/>
          <p:cNvSpPr txBox="1"/>
          <p:nvPr/>
        </p:nvSpPr>
        <p:spPr>
          <a:xfrm>
            <a:off x="732450" y="680612"/>
            <a:ext cx="3968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Helvetica"/>
              </a:defRPr>
            </a:lvl1pPr>
          </a:lstStyle>
          <a:p>
            <a:pPr/>
            <a:r>
              <a:t>3</a:t>
            </a:r>
          </a:p>
        </p:txBody>
      </p:sp>
      <p:sp>
        <p:nvSpPr>
          <p:cNvPr id="613" name="Oval 22"/>
          <p:cNvSpPr/>
          <p:nvPr/>
        </p:nvSpPr>
        <p:spPr>
          <a:xfrm>
            <a:off x="3016574" y="5678573"/>
            <a:ext cx="801971" cy="801967"/>
          </a:xfrm>
          <a:prstGeom prst="ellipse">
            <a:avLst/>
          </a:prstGeom>
          <a:solidFill>
            <a:srgbClr val="595959"/>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614" name="Rectangle 23"/>
          <p:cNvSpPr/>
          <p:nvPr/>
        </p:nvSpPr>
        <p:spPr>
          <a:xfrm>
            <a:off x="4109418" y="5521865"/>
            <a:ext cx="91440" cy="1115382"/>
          </a:xfrm>
          <a:prstGeom prst="rect">
            <a:avLst/>
          </a:prstGeom>
          <a:solidFill>
            <a:srgbClr val="595959"/>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615" name="Rectangle 20"/>
          <p:cNvSpPr txBox="1"/>
          <p:nvPr/>
        </p:nvSpPr>
        <p:spPr>
          <a:xfrm>
            <a:off x="4578053" y="5439533"/>
            <a:ext cx="16789373" cy="1402079"/>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lvl1pPr algn="l" defTabSz="1828800">
              <a:defRPr sz="4000">
                <a:solidFill>
                  <a:srgbClr val="404040"/>
                </a:solidFill>
                <a:latin typeface="+mn-lt"/>
                <a:ea typeface="+mn-ea"/>
                <a:cs typeface="+mn-cs"/>
                <a:sym typeface="Helvetica"/>
              </a:defRPr>
            </a:lvl1pPr>
          </a:lstStyle>
          <a:p>
            <a:pPr/>
            <a:r>
              <a:t>First, use few shot prompting and chain of thoughts to sample reasoning paths.</a:t>
            </a:r>
          </a:p>
        </p:txBody>
      </p:sp>
      <p:sp>
        <p:nvSpPr>
          <p:cNvPr id="616" name="Rectangle 37"/>
          <p:cNvSpPr/>
          <p:nvPr/>
        </p:nvSpPr>
        <p:spPr>
          <a:xfrm>
            <a:off x="4109418" y="8227742"/>
            <a:ext cx="91440" cy="1117602"/>
          </a:xfrm>
          <a:prstGeom prst="rect">
            <a:avLst/>
          </a:prstGeom>
          <a:solidFill>
            <a:srgbClr val="262626"/>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617" name="Oval 38"/>
          <p:cNvSpPr/>
          <p:nvPr/>
        </p:nvSpPr>
        <p:spPr>
          <a:xfrm>
            <a:off x="3016574" y="8385559"/>
            <a:ext cx="801971" cy="801967"/>
          </a:xfrm>
          <a:prstGeom prst="ellipse">
            <a:avLst/>
          </a:prstGeom>
          <a:solidFill>
            <a:srgbClr val="262626"/>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618" name="Rectangle 20"/>
          <p:cNvSpPr txBox="1"/>
          <p:nvPr/>
        </p:nvSpPr>
        <p:spPr>
          <a:xfrm>
            <a:off x="4578053" y="8085501"/>
            <a:ext cx="16789373" cy="1402079"/>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p>
            <a:pPr algn="l" defTabSz="1828800">
              <a:defRPr sz="4000">
                <a:solidFill>
                  <a:srgbClr val="404040"/>
                </a:solidFill>
                <a:latin typeface="Open Sans Condensed Light"/>
                <a:ea typeface="Open Sans Condensed Light"/>
                <a:cs typeface="Open Sans Condensed Light"/>
                <a:sym typeface="Open Sans Condensed Light"/>
              </a:defRPr>
            </a:pPr>
            <a:r>
              <a:t>Then, use generations to select the most consistent answer (</a:t>
            </a:r>
            <a:r>
              <a:rPr>
                <a:uFill>
                  <a:solidFill>
                    <a:srgbClr val="0000FF"/>
                  </a:solidFill>
                </a:uFill>
                <a:hlinkClick r:id="rId2" invalidUrl="" action="" tgtFrame="" tooltip="" history="1" highlightClick="0" endSnd="0"/>
              </a:rPr>
              <a:t>Wang et al. 2023</a:t>
            </a:r>
            <a:r>
              <a: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0" name="Title 55"/>
          <p:cNvSpPr txBox="1"/>
          <p:nvPr>
            <p:ph type="title"/>
          </p:nvPr>
        </p:nvSpPr>
        <p:spPr>
          <a:prstGeom prst="rect">
            <a:avLst/>
          </a:prstGeom>
        </p:spPr>
        <p:txBody>
          <a:bodyPr/>
          <a:lstStyle/>
          <a:p>
            <a:pPr/>
            <a:r>
              <a:t>Self-Consistency</a:t>
            </a:r>
          </a:p>
        </p:txBody>
      </p:sp>
      <p:sp>
        <p:nvSpPr>
          <p:cNvPr id="621" name="Title Placeholder 1"/>
          <p:cNvSpPr txBox="1"/>
          <p:nvPr/>
        </p:nvSpPr>
        <p:spPr>
          <a:xfrm>
            <a:off x="1767841" y="2571354"/>
            <a:ext cx="20848319" cy="686012"/>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chor="ctr">
            <a:normAutofit fontScale="100000" lnSpcReduction="0"/>
          </a:bodyPr>
          <a:lstStyle>
            <a:lvl1pPr defTabSz="1481327">
              <a:lnSpc>
                <a:spcPct val="90000"/>
              </a:lnSpc>
              <a:defRPr sz="3200">
                <a:solidFill>
                  <a:srgbClr val="404040"/>
                </a:solidFill>
                <a:latin typeface="Open Sans Condensed Light"/>
                <a:ea typeface="Open Sans Condensed Light"/>
                <a:cs typeface="Open Sans Condensed Light"/>
                <a:sym typeface="Open Sans Condensed Light"/>
              </a:defRPr>
            </a:lvl1pPr>
          </a:lstStyle>
          <a:p>
            <a:pPr/>
            <a:r>
              <a:t>Induce step-by-step reasoning and planning</a:t>
            </a:r>
          </a:p>
        </p:txBody>
      </p:sp>
      <p:sp>
        <p:nvSpPr>
          <p:cNvPr id="622" name="Rectangle 13"/>
          <p:cNvSpPr/>
          <p:nvPr/>
        </p:nvSpPr>
        <p:spPr>
          <a:xfrm>
            <a:off x="11512780" y="3272887"/>
            <a:ext cx="1358440" cy="97246"/>
          </a:xfrm>
          <a:prstGeom prst="rect">
            <a:avLst/>
          </a:prstGeom>
          <a:solidFill>
            <a:srgbClr val="404040"/>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623" name="Oval 22"/>
          <p:cNvSpPr/>
          <p:nvPr/>
        </p:nvSpPr>
        <p:spPr>
          <a:xfrm>
            <a:off x="529878" y="635229"/>
            <a:ext cx="801971" cy="801967"/>
          </a:xfrm>
          <a:prstGeom prst="ellipse">
            <a:avLst/>
          </a:prstGeom>
          <a:solidFill>
            <a:srgbClr val="757675"/>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624" name="3"/>
          <p:cNvSpPr txBox="1"/>
          <p:nvPr/>
        </p:nvSpPr>
        <p:spPr>
          <a:xfrm>
            <a:off x="732450" y="680612"/>
            <a:ext cx="3968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Helvetica"/>
              </a:defRPr>
            </a:lvl1pPr>
          </a:lstStyle>
          <a:p>
            <a:pPr/>
            <a:r>
              <a:t>3</a:t>
            </a:r>
          </a:p>
        </p:txBody>
      </p:sp>
      <p:sp>
        <p:nvSpPr>
          <p:cNvPr id="625" name="Rectangle 26"/>
          <p:cNvSpPr txBox="1"/>
          <p:nvPr/>
        </p:nvSpPr>
        <p:spPr>
          <a:xfrm>
            <a:off x="2016550" y="3731090"/>
            <a:ext cx="20350900" cy="9081136"/>
          </a:xfrm>
          <a:prstGeom prst="rect">
            <a:avLst/>
          </a:prstGeom>
          <a:ln w="127000">
            <a:solidFill>
              <a:srgbClr val="BDD4C2"/>
            </a:solidFill>
            <a:miter lim="400000"/>
          </a:ln>
          <a:extLst>
            <a:ext uri="{C572A759-6A51-4108-AA02-DFA0A04FC94B}">
              <ma14:wrappingTextBoxFlag xmlns:ma14="http://schemas.microsoft.com/office/mac/drawingml/2011/main" val="1"/>
            </a:ext>
          </a:extLst>
        </p:spPr>
        <p:txBody>
          <a:bodyPr tIns="91439" bIns="91439">
            <a:spAutoFit/>
          </a:bodyPr>
          <a:lstStyle/>
          <a:p>
            <a:pPr algn="l">
              <a:defRPr sz="2500"/>
            </a:pPr>
            <a:r>
              <a:rPr b="1"/>
              <a:t>Input: </a:t>
            </a:r>
            <a:r>
              <a:t>Greece is larger than Mexico.​</a:t>
            </a:r>
            <a:endParaRPr b="1"/>
          </a:p>
          <a:p>
            <a:pPr algn="l">
              <a:defRPr sz="2500"/>
            </a:pPr>
            <a:r>
              <a:rPr b="1"/>
              <a:t>Knowledge: </a:t>
            </a:r>
            <a:r>
              <a:t>Greece is approximately 131,957 sq km, while Mexico is approximately 1,964,375 sq km, making Mexico 1,389% larger than Greece.​</a:t>
            </a:r>
          </a:p>
          <a:p>
            <a:pPr algn="l">
              <a:defRPr sz="2500"/>
            </a:pPr>
          </a:p>
          <a:p>
            <a:pPr algn="l">
              <a:defRPr sz="2500"/>
            </a:pPr>
            <a:r>
              <a:rPr b="1"/>
              <a:t>Input: </a:t>
            </a:r>
            <a:r>
              <a:t>Glasses always fog up.​</a:t>
            </a:r>
          </a:p>
          <a:p>
            <a:pPr algn="l">
              <a:defRPr sz="2500"/>
            </a:pPr>
            <a:r>
              <a:rPr b="1"/>
              <a:t>Knowledge: </a:t>
            </a:r>
            <a:r>
              <a:t>Condensation occurs on eyeglass lenses when water vapor from your sweat, breath, and ambient humidity lands on a cold surface, cools, and then changes into tiny drops of liquid, forming a film that you see as fog. Your lenses will be relatively cool compared to your breath, especially when the outside air is cold.​</a:t>
            </a:r>
          </a:p>
          <a:p>
            <a:pPr algn="l">
              <a:defRPr sz="2500"/>
            </a:pPr>
          </a:p>
          <a:p>
            <a:pPr algn="l">
              <a:defRPr sz="2500"/>
            </a:pPr>
            <a:r>
              <a:rPr b="1"/>
              <a:t>Input: </a:t>
            </a:r>
            <a:r>
              <a:t>A fish is capable of thinking.​</a:t>
            </a:r>
          </a:p>
          <a:p>
            <a:pPr algn="l">
              <a:defRPr sz="2500"/>
            </a:pPr>
            <a:r>
              <a:rPr b="1"/>
              <a:t>Knowledge: </a:t>
            </a:r>
            <a:r>
              <a:t>Fish are more intelligent than they appear. In many areas, such as memory, their cognitive powers match or exceed those of ’higher’ vertebrates including non-human primates. Fish’s long-term memories help them keep track of complex social relationships.​</a:t>
            </a:r>
          </a:p>
          <a:p>
            <a:pPr algn="l">
              <a:defRPr sz="2500"/>
            </a:pPr>
          </a:p>
          <a:p>
            <a:pPr algn="l">
              <a:defRPr sz="2500"/>
            </a:pPr>
            <a:r>
              <a:rPr b="1"/>
              <a:t>Input: </a:t>
            </a:r>
            <a:r>
              <a:t>A common effect of smoking lots of cigarettes in one’s lifetime is a higher than normal chance of getting lung cancer.​</a:t>
            </a:r>
          </a:p>
          <a:p>
            <a:pPr algn="l">
              <a:defRPr sz="2500"/>
            </a:pPr>
            <a:r>
              <a:rPr b="1"/>
              <a:t>Knowledge: </a:t>
            </a:r>
            <a:r>
              <a:t>Those who consistently averaged less than one cigarette per day over their lifetime had nine times the risk of dying from lung cancer than never smokers. Among people who smoked between one and 10 cigarettes per day, the risk of dying from lung cancer was nearly 12 times higher than that of never smokers.​</a:t>
            </a:r>
          </a:p>
          <a:p>
            <a:pPr algn="l">
              <a:defRPr sz="2500"/>
            </a:pPr>
          </a:p>
          <a:p>
            <a:pPr algn="l">
              <a:defRPr sz="2500"/>
            </a:pPr>
            <a:r>
              <a:rPr b="1"/>
              <a:t>Input:</a:t>
            </a:r>
            <a:r>
              <a:t> A rock is the same size as a pebble.​</a:t>
            </a:r>
          </a:p>
          <a:p>
            <a:pPr algn="l">
              <a:defRPr sz="2500"/>
            </a:pPr>
            <a:r>
              <a:rPr b="1"/>
              <a:t>Knowledge: </a:t>
            </a:r>
            <a:r>
              <a:t>A pebble is a clast of rock with a particle size of 4 to 64 millimetres based on the Udden-Wentworth scale of sedimentology. Pebbles are generally considered larger than granules (2 to 4 millimetres diameter) and smaller than cobbles (64 to 256 millimetres diameter).​</a:t>
            </a:r>
          </a:p>
          <a:p>
            <a:pPr algn="l">
              <a:defRPr sz="2500"/>
            </a:pPr>
          </a:p>
          <a:p>
            <a:pPr algn="l">
              <a:defRPr sz="2500"/>
            </a:pPr>
            <a:r>
              <a:rPr b="1"/>
              <a:t>Input:</a:t>
            </a:r>
            <a:r>
              <a:t> Part of golf is trying to get a higher point total than others.​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7" name="Title 55"/>
          <p:cNvSpPr txBox="1"/>
          <p:nvPr>
            <p:ph type="title"/>
          </p:nvPr>
        </p:nvSpPr>
        <p:spPr>
          <a:prstGeom prst="rect">
            <a:avLst/>
          </a:prstGeom>
        </p:spPr>
        <p:txBody>
          <a:bodyPr/>
          <a:lstStyle/>
          <a:p>
            <a:pPr/>
            <a:r>
              <a:t>Generate Knowledge</a:t>
            </a:r>
          </a:p>
        </p:txBody>
      </p:sp>
      <p:sp>
        <p:nvSpPr>
          <p:cNvPr id="628" name="Title Placeholder 1"/>
          <p:cNvSpPr txBox="1"/>
          <p:nvPr/>
        </p:nvSpPr>
        <p:spPr>
          <a:xfrm>
            <a:off x="1767841" y="2571354"/>
            <a:ext cx="20848319" cy="686012"/>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chor="ctr">
            <a:normAutofit fontScale="100000" lnSpcReduction="0"/>
          </a:bodyPr>
          <a:lstStyle>
            <a:lvl1pPr defTabSz="1481327">
              <a:lnSpc>
                <a:spcPct val="90000"/>
              </a:lnSpc>
              <a:defRPr sz="3200">
                <a:solidFill>
                  <a:srgbClr val="404040"/>
                </a:solidFill>
                <a:latin typeface="Open Sans Condensed Light"/>
                <a:ea typeface="Open Sans Condensed Light"/>
                <a:cs typeface="Open Sans Condensed Light"/>
                <a:sym typeface="Open Sans Condensed Light"/>
              </a:defRPr>
            </a:lvl1pPr>
          </a:lstStyle>
          <a:p>
            <a:pPr/>
            <a:r>
              <a:t>Induce step-by-step reasoning and planning</a:t>
            </a:r>
          </a:p>
        </p:txBody>
      </p:sp>
      <p:sp>
        <p:nvSpPr>
          <p:cNvPr id="629" name="Rectangle 13"/>
          <p:cNvSpPr/>
          <p:nvPr/>
        </p:nvSpPr>
        <p:spPr>
          <a:xfrm>
            <a:off x="11512780" y="3272887"/>
            <a:ext cx="1358440" cy="97246"/>
          </a:xfrm>
          <a:prstGeom prst="rect">
            <a:avLst/>
          </a:prstGeom>
          <a:solidFill>
            <a:srgbClr val="404040"/>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630" name="Oval 22"/>
          <p:cNvSpPr/>
          <p:nvPr/>
        </p:nvSpPr>
        <p:spPr>
          <a:xfrm>
            <a:off x="529878" y="635229"/>
            <a:ext cx="801971" cy="801967"/>
          </a:xfrm>
          <a:prstGeom prst="ellipse">
            <a:avLst/>
          </a:prstGeom>
          <a:solidFill>
            <a:srgbClr val="757675"/>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631" name="3"/>
          <p:cNvSpPr txBox="1"/>
          <p:nvPr/>
        </p:nvSpPr>
        <p:spPr>
          <a:xfrm>
            <a:off x="732450" y="680612"/>
            <a:ext cx="3968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Helvetica"/>
              </a:defRPr>
            </a:lvl1pPr>
          </a:lstStyle>
          <a:p>
            <a:pPr/>
            <a:r>
              <a:t>3</a:t>
            </a:r>
          </a:p>
        </p:txBody>
      </p:sp>
      <p:sp>
        <p:nvSpPr>
          <p:cNvPr id="632" name="Oval 22"/>
          <p:cNvSpPr/>
          <p:nvPr/>
        </p:nvSpPr>
        <p:spPr>
          <a:xfrm>
            <a:off x="2235843" y="6059820"/>
            <a:ext cx="801969" cy="801965"/>
          </a:xfrm>
          <a:prstGeom prst="ellipse">
            <a:avLst/>
          </a:prstGeom>
          <a:solidFill>
            <a:srgbClr val="808080"/>
          </a:solidFill>
          <a:ln w="12700">
            <a:miter lim="400000"/>
          </a:ln>
        </p:spPr>
        <p:txBody>
          <a:bodyPr tIns="91439" bIns="91439" anchor="ctr"/>
          <a:lstStyle/>
          <a:p>
            <a:pPr defTabSz="1828800">
              <a:defRPr sz="3600">
                <a:solidFill>
                  <a:srgbClr val="37CA9D"/>
                </a:solidFill>
                <a:latin typeface="Calibri"/>
                <a:ea typeface="Calibri"/>
                <a:cs typeface="Calibri"/>
                <a:sym typeface="Calibri"/>
              </a:defRPr>
            </a:pPr>
          </a:p>
        </p:txBody>
      </p:sp>
      <p:sp>
        <p:nvSpPr>
          <p:cNvPr id="633" name="Rectangle 23"/>
          <p:cNvSpPr/>
          <p:nvPr/>
        </p:nvSpPr>
        <p:spPr>
          <a:xfrm>
            <a:off x="3328686" y="5420512"/>
            <a:ext cx="91439" cy="2159001"/>
          </a:xfrm>
          <a:prstGeom prst="rect">
            <a:avLst/>
          </a:prstGeom>
          <a:solidFill>
            <a:srgbClr val="595959"/>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634" name="Rectangle 20"/>
          <p:cNvSpPr txBox="1"/>
          <p:nvPr/>
        </p:nvSpPr>
        <p:spPr>
          <a:xfrm>
            <a:off x="3659356" y="5454961"/>
            <a:ext cx="8148827" cy="20116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a:defRPr sz="4000">
                <a:latin typeface="Open Sans Condensed Light"/>
                <a:ea typeface="Open Sans Condensed Light"/>
                <a:cs typeface="Open Sans Condensed Light"/>
                <a:sym typeface="Open Sans Condensed Light"/>
              </a:defRPr>
            </a:lvl1pPr>
          </a:lstStyle>
          <a:p>
            <a:pPr/>
            <a:r>
              <a:t>This technique is about inserting knowledge into the prompt in order to yield better performance.</a:t>
            </a:r>
          </a:p>
        </p:txBody>
      </p:sp>
      <p:sp>
        <p:nvSpPr>
          <p:cNvPr id="635" name="Rectangle 31"/>
          <p:cNvSpPr/>
          <p:nvPr/>
        </p:nvSpPr>
        <p:spPr>
          <a:xfrm>
            <a:off x="3328686" y="8012831"/>
            <a:ext cx="91439" cy="3048001"/>
          </a:xfrm>
          <a:prstGeom prst="rect">
            <a:avLst/>
          </a:prstGeom>
          <a:solidFill>
            <a:srgbClr val="404040"/>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636" name="Oval 32"/>
          <p:cNvSpPr/>
          <p:nvPr/>
        </p:nvSpPr>
        <p:spPr>
          <a:xfrm>
            <a:off x="2235843" y="9085050"/>
            <a:ext cx="801969" cy="801965"/>
          </a:xfrm>
          <a:prstGeom prst="ellipse">
            <a:avLst/>
          </a:prstGeom>
          <a:solidFill>
            <a:srgbClr val="5E5E5E"/>
          </a:solidFill>
          <a:ln w="12700">
            <a:miter lim="400000"/>
          </a:ln>
        </p:spPr>
        <p:txBody>
          <a:bodyPr tIns="91439" bIns="91439" anchor="ctr"/>
          <a:lstStyle/>
          <a:p>
            <a:pPr defTabSz="1828800">
              <a:defRPr sz="3600">
                <a:solidFill>
                  <a:srgbClr val="37CA9D"/>
                </a:solidFill>
                <a:latin typeface="Calibri"/>
                <a:ea typeface="Calibri"/>
                <a:cs typeface="Calibri"/>
                <a:sym typeface="Calibri"/>
              </a:defRPr>
            </a:pPr>
          </a:p>
        </p:txBody>
      </p:sp>
      <p:sp>
        <p:nvSpPr>
          <p:cNvPr id="637" name="Rectangle 26"/>
          <p:cNvSpPr txBox="1"/>
          <p:nvPr/>
        </p:nvSpPr>
        <p:spPr>
          <a:xfrm>
            <a:off x="14400752" y="4637409"/>
            <a:ext cx="8148833" cy="71170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a:defRPr sz="3500">
                <a:latin typeface="+mn-lt"/>
                <a:ea typeface="+mn-ea"/>
                <a:cs typeface="+mn-cs"/>
                <a:sym typeface="Helvetica"/>
              </a:defRPr>
            </a:pPr>
            <a:r>
              <a:rPr b="1"/>
              <a:t>Example - Question:</a:t>
            </a:r>
            <a:r>
              <a:t> Part of golf is trying to get a higher point total than others. Yes or No?​</a:t>
            </a:r>
          </a:p>
          <a:p>
            <a:pPr algn="l">
              <a:defRPr sz="3500">
                <a:latin typeface="+mn-lt"/>
                <a:ea typeface="+mn-ea"/>
                <a:cs typeface="+mn-cs"/>
                <a:sym typeface="Helvetica"/>
              </a:defRPr>
            </a:pPr>
          </a:p>
          <a:p>
            <a:pPr algn="l">
              <a:defRPr sz="3500">
                <a:latin typeface="+mn-lt"/>
                <a:ea typeface="+mn-ea"/>
                <a:cs typeface="+mn-cs"/>
                <a:sym typeface="Helvetica"/>
              </a:defRPr>
            </a:pPr>
            <a:r>
              <a:rPr b="1"/>
              <a:t>Knowledge:</a:t>
            </a:r>
            <a:r>
              <a:t> The objective of golf is to play a set of holes in the least number of strokes. A round of golf typically consists of 18 holes. Each hole is played once in the round on a standard golf course. Each stroke is counted as one point, and the total number of strokes is used to determine the winner of the game.​ Explain and Answer:</a:t>
            </a:r>
          </a:p>
        </p:txBody>
      </p:sp>
      <p:sp>
        <p:nvSpPr>
          <p:cNvPr id="638" name="Rectangle 23"/>
          <p:cNvSpPr/>
          <p:nvPr/>
        </p:nvSpPr>
        <p:spPr>
          <a:xfrm>
            <a:off x="14044260" y="4404512"/>
            <a:ext cx="91439" cy="7620001"/>
          </a:xfrm>
          <a:prstGeom prst="rect">
            <a:avLst/>
          </a:prstGeom>
          <a:solidFill>
            <a:srgbClr val="595959"/>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639" name="Rectangle 20"/>
          <p:cNvSpPr txBox="1"/>
          <p:nvPr/>
        </p:nvSpPr>
        <p:spPr>
          <a:xfrm>
            <a:off x="3711000" y="7870591"/>
            <a:ext cx="8148827" cy="32308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a:defRPr sz="4000">
                <a:latin typeface="Open Sans Condensed Light"/>
                <a:ea typeface="Open Sans Condensed Light"/>
                <a:cs typeface="Open Sans Condensed Light"/>
                <a:sym typeface="Open Sans Condensed Light"/>
              </a:defRPr>
            </a:lvl1pPr>
          </a:lstStyle>
          <a:p>
            <a:pPr/>
            <a:r>
              <a:t>Use the model to generate knowledge about a field, and then use that generated knowledge to improve its performance on a downstream task.</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1" name="Title 55"/>
          <p:cNvSpPr txBox="1"/>
          <p:nvPr>
            <p:ph type="title"/>
          </p:nvPr>
        </p:nvSpPr>
        <p:spPr>
          <a:prstGeom prst="rect">
            <a:avLst/>
          </a:prstGeom>
        </p:spPr>
        <p:txBody>
          <a:bodyPr/>
          <a:lstStyle>
            <a:lvl1pPr>
              <a:defRPr>
                <a:solidFill>
                  <a:srgbClr val="2F2F2F"/>
                </a:solidFill>
              </a:defRPr>
            </a:lvl1pPr>
          </a:lstStyle>
          <a:p>
            <a:pPr/>
            <a:r>
              <a:t>Tree of thoughts (ToT)</a:t>
            </a:r>
          </a:p>
        </p:txBody>
      </p:sp>
      <p:sp>
        <p:nvSpPr>
          <p:cNvPr id="642" name="Title Placeholder 1"/>
          <p:cNvSpPr txBox="1"/>
          <p:nvPr/>
        </p:nvSpPr>
        <p:spPr>
          <a:xfrm>
            <a:off x="1767841" y="2571354"/>
            <a:ext cx="20848319" cy="686012"/>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chor="ctr">
            <a:normAutofit fontScale="100000" lnSpcReduction="0"/>
          </a:bodyPr>
          <a:lstStyle>
            <a:lvl1pPr defTabSz="1481327">
              <a:lnSpc>
                <a:spcPct val="90000"/>
              </a:lnSpc>
              <a:defRPr sz="3200">
                <a:solidFill>
                  <a:srgbClr val="404040"/>
                </a:solidFill>
                <a:latin typeface="Open Sans Condensed Light"/>
                <a:ea typeface="Open Sans Condensed Light"/>
                <a:cs typeface="Open Sans Condensed Light"/>
                <a:sym typeface="Open Sans Condensed Light"/>
              </a:defRPr>
            </a:lvl1pPr>
          </a:lstStyle>
          <a:p>
            <a:pPr/>
            <a:r>
              <a:t>Generalizing over Chain of Thought Prompting</a:t>
            </a:r>
          </a:p>
        </p:txBody>
      </p:sp>
      <p:sp>
        <p:nvSpPr>
          <p:cNvPr id="643" name="Rectangle 13"/>
          <p:cNvSpPr/>
          <p:nvPr/>
        </p:nvSpPr>
        <p:spPr>
          <a:xfrm>
            <a:off x="11512780" y="3272887"/>
            <a:ext cx="1358440" cy="97246"/>
          </a:xfrm>
          <a:prstGeom prst="rect">
            <a:avLst/>
          </a:prstGeom>
          <a:solidFill>
            <a:srgbClr val="404040"/>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644" name="Oval 22"/>
          <p:cNvSpPr/>
          <p:nvPr/>
        </p:nvSpPr>
        <p:spPr>
          <a:xfrm>
            <a:off x="529878" y="635229"/>
            <a:ext cx="801971" cy="801967"/>
          </a:xfrm>
          <a:prstGeom prst="ellipse">
            <a:avLst/>
          </a:prstGeom>
          <a:solidFill>
            <a:srgbClr val="757675"/>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645" name="3"/>
          <p:cNvSpPr txBox="1"/>
          <p:nvPr/>
        </p:nvSpPr>
        <p:spPr>
          <a:xfrm>
            <a:off x="732450" y="680612"/>
            <a:ext cx="3968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Helvetica"/>
              </a:defRPr>
            </a:lvl1pPr>
          </a:lstStyle>
          <a:p>
            <a:pPr/>
            <a:r>
              <a:t>3</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7" name="Rectangle 3"/>
          <p:cNvSpPr/>
          <p:nvPr/>
        </p:nvSpPr>
        <p:spPr>
          <a:xfrm>
            <a:off x="0" y="0"/>
            <a:ext cx="24384000" cy="13716000"/>
          </a:xfrm>
          <a:prstGeom prst="rect">
            <a:avLst/>
          </a:prstGeom>
          <a:solidFill>
            <a:srgbClr val="404040"/>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648" name="# Many More but That's Enough…"/>
          <p:cNvSpPr txBox="1"/>
          <p:nvPr/>
        </p:nvSpPr>
        <p:spPr>
          <a:xfrm>
            <a:off x="2174289" y="2844800"/>
            <a:ext cx="20035423" cy="802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6000">
                <a:solidFill>
                  <a:srgbClr val="FFFFFF"/>
                </a:solidFill>
                <a:latin typeface="+mn-lt"/>
                <a:ea typeface="+mn-ea"/>
                <a:cs typeface="+mn-cs"/>
                <a:sym typeface="Helvetica"/>
              </a:defRPr>
            </a:pPr>
            <a:r>
              <a:t>There are many more prompt engineering techniques that grow in complexity, such as:</a:t>
            </a:r>
          </a:p>
          <a:p>
            <a:pPr>
              <a:defRPr sz="5000">
                <a:solidFill>
                  <a:srgbClr val="FFFFFF"/>
                </a:solidFill>
                <a:latin typeface="+mn-lt"/>
                <a:ea typeface="+mn-ea"/>
                <a:cs typeface="+mn-cs"/>
                <a:sym typeface="Helvetica"/>
              </a:defRPr>
            </a:pPr>
          </a:p>
          <a:p>
            <a:pPr algn="l">
              <a:defRPr sz="5000">
                <a:solidFill>
                  <a:srgbClr val="FFFFFF"/>
                </a:solidFill>
                <a:latin typeface="+mn-lt"/>
                <a:ea typeface="+mn-ea"/>
                <a:cs typeface="+mn-cs"/>
                <a:sym typeface="Helvetica"/>
              </a:defRPr>
            </a:pPr>
            <a:r>
              <a:t>- </a:t>
            </a:r>
            <a:r>
              <a:rPr>
                <a:uFill>
                  <a:solidFill>
                    <a:srgbClr val="0000FF"/>
                  </a:solidFill>
                </a:uFill>
                <a:hlinkClick r:id="rId2" invalidUrl="" action="" tgtFrame="" tooltip="" history="1" highlightClick="0" endSnd="0"/>
              </a:rPr>
              <a:t>Retrieval Augmented Generation (RAG</a:t>
            </a:r>
            <a:r>
              <a:rPr>
                <a:uFill>
                  <a:solidFill>
                    <a:srgbClr val="0000FF"/>
                  </a:solidFill>
                </a:uFill>
                <a:hlinkClick r:id="rId2" invalidUrl="" action="" tgtFrame="" tooltip="" history="1" highlightClick="0" endSnd="0"/>
              </a:rPr>
              <a:t>)</a:t>
            </a:r>
          </a:p>
          <a:p>
            <a:pPr algn="l">
              <a:defRPr sz="5000">
                <a:solidFill>
                  <a:srgbClr val="FFFFFF"/>
                </a:solidFill>
                <a:latin typeface="+mn-lt"/>
                <a:ea typeface="+mn-ea"/>
                <a:cs typeface="+mn-cs"/>
                <a:sym typeface="Helvetica"/>
              </a:defRPr>
            </a:pPr>
            <a:r>
              <a:t>- </a:t>
            </a:r>
            <a:r>
              <a:rPr>
                <a:uFill>
                  <a:solidFill>
                    <a:srgbClr val="0000FF"/>
                  </a:solidFill>
                </a:uFill>
                <a:hlinkClick r:id="rId3" invalidUrl="" action="" tgtFrame="" tooltip="" history="1" highlightClick="0" endSnd="0"/>
              </a:rPr>
              <a:t>Automatic Prompt </a:t>
            </a:r>
            <a:r>
              <a:rPr>
                <a:uFill>
                  <a:solidFill>
                    <a:srgbClr val="0000FF"/>
                  </a:solidFill>
                </a:uFill>
                <a:hlinkClick r:id="rId3" invalidUrl="" action="" tgtFrame="" tooltip="" history="1" highlightClick="0" endSnd="0"/>
              </a:rPr>
              <a:t>Engineer</a:t>
            </a:r>
          </a:p>
          <a:p>
            <a:pPr algn="l">
              <a:defRPr sz="5000">
                <a:solidFill>
                  <a:srgbClr val="FFFFFF"/>
                </a:solidFill>
                <a:latin typeface="+mn-lt"/>
                <a:ea typeface="+mn-ea"/>
                <a:cs typeface="+mn-cs"/>
                <a:sym typeface="Helvetica"/>
              </a:defRPr>
            </a:pPr>
            <a:r>
              <a:t>- </a:t>
            </a:r>
            <a:r>
              <a:rPr>
                <a:uFill>
                  <a:solidFill>
                    <a:srgbClr val="0000FF"/>
                  </a:solidFill>
                </a:uFill>
                <a:hlinkClick r:id="rId4" invalidUrl="" action="" tgtFrame="" tooltip="" history="1" highlightClick="0" endSnd="0"/>
              </a:rPr>
              <a:t>Active </a:t>
            </a:r>
            <a:r>
              <a:rPr>
                <a:uFill>
                  <a:solidFill>
                    <a:srgbClr val="0000FF"/>
                  </a:solidFill>
                </a:uFill>
                <a:hlinkClick r:id="rId4" invalidUrl="" action="" tgtFrame="" tooltip="" history="1" highlightClick="0" endSnd="0"/>
              </a:rPr>
              <a:t>Prompt</a:t>
            </a:r>
          </a:p>
          <a:p>
            <a:pPr algn="l">
              <a:defRPr sz="5000">
                <a:solidFill>
                  <a:srgbClr val="FFFFFF"/>
                </a:solidFill>
                <a:latin typeface="+mn-lt"/>
                <a:ea typeface="+mn-ea"/>
                <a:cs typeface="+mn-cs"/>
                <a:sym typeface="Helvetica"/>
              </a:defRPr>
            </a:pPr>
            <a:r>
              <a:t>- </a:t>
            </a:r>
            <a:r>
              <a:rPr>
                <a:uFill>
                  <a:solidFill>
                    <a:srgbClr val="0000FF"/>
                  </a:solidFill>
                </a:uFill>
                <a:hlinkClick r:id="rId5" invalidUrl="" action="" tgtFrame="" tooltip="" history="1" highlightClick="0" endSnd="0"/>
              </a:rPr>
              <a:t>Directional Stimulus </a:t>
            </a:r>
            <a:r>
              <a:rPr>
                <a:uFill>
                  <a:solidFill>
                    <a:srgbClr val="0000FF"/>
                  </a:solidFill>
                </a:uFill>
                <a:hlinkClick r:id="rId5" invalidUrl="" action="" tgtFrame="" tooltip="" history="1" highlightClick="0" endSnd="0"/>
              </a:rPr>
              <a:t>Prompting</a:t>
            </a:r>
          </a:p>
          <a:p>
            <a:pPr algn="l">
              <a:defRPr sz="5000">
                <a:solidFill>
                  <a:srgbClr val="FFFFFF"/>
                </a:solidFill>
                <a:latin typeface="+mn-lt"/>
                <a:ea typeface="+mn-ea"/>
                <a:cs typeface="+mn-cs"/>
                <a:sym typeface="Helvetica"/>
              </a:defRPr>
            </a:pPr>
            <a:r>
              <a:t>- </a:t>
            </a:r>
            <a:r>
              <a:rPr>
                <a:uFill>
                  <a:solidFill>
                    <a:srgbClr val="0000FF"/>
                  </a:solidFill>
                </a:uFill>
                <a:hlinkClick r:id="rId6" invalidUrl="" action="" tgtFrame="" tooltip="" history="1" highlightClick="0" endSnd="0"/>
              </a:rPr>
              <a:t>React </a:t>
            </a:r>
            <a:r>
              <a:rPr>
                <a:uFill>
                  <a:solidFill>
                    <a:srgbClr val="0000FF"/>
                  </a:solidFill>
                </a:uFill>
                <a:hlinkClick r:id="rId6" invalidUrl="" action="" tgtFrame="" tooltip="" history="1" highlightClick="0" endSnd="0"/>
              </a:rPr>
              <a:t>Prompting</a:t>
            </a:r>
          </a:p>
          <a:p>
            <a:pPr algn="l">
              <a:defRPr sz="5000">
                <a:solidFill>
                  <a:srgbClr val="FFFFFF"/>
                </a:solidFill>
                <a:latin typeface="+mn-lt"/>
                <a:ea typeface="+mn-ea"/>
                <a:cs typeface="+mn-cs"/>
                <a:sym typeface="Helvetica"/>
              </a:defRPr>
            </a:pPr>
            <a:r>
              <a:t>- </a:t>
            </a:r>
            <a:r>
              <a:rPr>
                <a:uFill>
                  <a:solidFill>
                    <a:srgbClr val="0000FF"/>
                  </a:solidFill>
                </a:uFill>
                <a:hlinkClick r:id="rId7" invalidUrl="" action="" tgtFrame="" tooltip="" history="1" highlightClick="0" endSnd="0"/>
              </a:rPr>
              <a:t>Mulitmodal </a:t>
            </a:r>
            <a:r>
              <a:rPr>
                <a:uFill>
                  <a:solidFill>
                    <a:srgbClr val="0000FF"/>
                  </a:solidFill>
                </a:uFill>
                <a:hlinkClick r:id="rId7" invalidUrl="" action="" tgtFrame="" tooltip="" history="1" highlightClick="0" endSnd="0"/>
              </a:rPr>
              <a:t>CoT</a:t>
            </a:r>
          </a:p>
          <a:p>
            <a:pPr algn="l">
              <a:defRPr sz="5000">
                <a:solidFill>
                  <a:srgbClr val="FFFFFF"/>
                </a:solidFill>
                <a:latin typeface="+mn-lt"/>
                <a:ea typeface="+mn-ea"/>
                <a:cs typeface="+mn-cs"/>
                <a:sym typeface="Helvetica"/>
              </a:defRPr>
            </a:pPr>
            <a:r>
              <a:t>- </a:t>
            </a:r>
            <a:r>
              <a:rPr>
                <a:uFill>
                  <a:solidFill>
                    <a:srgbClr val="0000FF"/>
                  </a:solidFill>
                </a:uFill>
                <a:hlinkClick r:id="rId8" invalidUrl="" action="" tgtFrame="" tooltip="" history="1" highlightClick="0" endSnd="0"/>
              </a:rPr>
              <a:t>Graph </a:t>
            </a:r>
            <a:r>
              <a:rPr>
                <a:uFill>
                  <a:solidFill>
                    <a:srgbClr val="0000FF"/>
                  </a:solidFill>
                </a:uFill>
                <a:hlinkClick r:id="rId8" invalidUrl="" action="" tgtFrame="" tooltip="" history="1" highlightClick="0" endSnd="0"/>
              </a:rPr>
              <a:t>Prompting</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0" name="Title 55"/>
          <p:cNvSpPr txBox="1"/>
          <p:nvPr>
            <p:ph type="title"/>
          </p:nvPr>
        </p:nvSpPr>
        <p:spPr>
          <a:prstGeom prst="rect">
            <a:avLst/>
          </a:prstGeom>
        </p:spPr>
        <p:txBody>
          <a:bodyPr/>
          <a:lstStyle>
            <a:lvl1pPr>
              <a:defRPr>
                <a:solidFill>
                  <a:srgbClr val="2F2F2F"/>
                </a:solidFill>
              </a:defRPr>
            </a:lvl1pPr>
          </a:lstStyle>
          <a:p>
            <a:pPr/>
            <a:r>
              <a:t>A Framework for Building Good Prompts</a:t>
            </a:r>
          </a:p>
        </p:txBody>
      </p:sp>
      <p:sp>
        <p:nvSpPr>
          <p:cNvPr id="651" name="Rectangle 13"/>
          <p:cNvSpPr/>
          <p:nvPr/>
        </p:nvSpPr>
        <p:spPr>
          <a:xfrm>
            <a:off x="11512780" y="3272887"/>
            <a:ext cx="1358440" cy="97246"/>
          </a:xfrm>
          <a:prstGeom prst="rect">
            <a:avLst/>
          </a:prstGeom>
          <a:solidFill>
            <a:srgbClr val="404040"/>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652" name="Oval 22"/>
          <p:cNvSpPr/>
          <p:nvPr/>
        </p:nvSpPr>
        <p:spPr>
          <a:xfrm>
            <a:off x="3016575" y="6264292"/>
            <a:ext cx="801971" cy="801967"/>
          </a:xfrm>
          <a:prstGeom prst="ellipse">
            <a:avLst/>
          </a:prstGeom>
          <a:solidFill>
            <a:srgbClr val="595959"/>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653" name="Rectangle 23"/>
          <p:cNvSpPr/>
          <p:nvPr/>
        </p:nvSpPr>
        <p:spPr>
          <a:xfrm>
            <a:off x="4109420" y="6107584"/>
            <a:ext cx="91440" cy="1115382"/>
          </a:xfrm>
          <a:prstGeom prst="rect">
            <a:avLst/>
          </a:prstGeom>
          <a:solidFill>
            <a:srgbClr val="595959"/>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654" name="Rectangle 31"/>
          <p:cNvSpPr/>
          <p:nvPr/>
        </p:nvSpPr>
        <p:spPr>
          <a:xfrm>
            <a:off x="4109420" y="7816781"/>
            <a:ext cx="91440" cy="1117602"/>
          </a:xfrm>
          <a:prstGeom prst="rect">
            <a:avLst/>
          </a:prstGeom>
          <a:solidFill>
            <a:srgbClr val="404040"/>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655" name="Oval 32"/>
          <p:cNvSpPr/>
          <p:nvPr/>
        </p:nvSpPr>
        <p:spPr>
          <a:xfrm>
            <a:off x="3016575" y="7974600"/>
            <a:ext cx="801971" cy="801967"/>
          </a:xfrm>
          <a:prstGeom prst="ellipse">
            <a:avLst/>
          </a:prstGeom>
          <a:solidFill>
            <a:srgbClr val="404040"/>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656" name="Rectangle 37"/>
          <p:cNvSpPr/>
          <p:nvPr/>
        </p:nvSpPr>
        <p:spPr>
          <a:xfrm>
            <a:off x="4109420" y="9519242"/>
            <a:ext cx="91440" cy="1117602"/>
          </a:xfrm>
          <a:prstGeom prst="rect">
            <a:avLst/>
          </a:prstGeom>
          <a:solidFill>
            <a:srgbClr val="262626"/>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657" name="Oval 38"/>
          <p:cNvSpPr/>
          <p:nvPr/>
        </p:nvSpPr>
        <p:spPr>
          <a:xfrm>
            <a:off x="3016575" y="9677062"/>
            <a:ext cx="801971" cy="801967"/>
          </a:xfrm>
          <a:prstGeom prst="ellipse">
            <a:avLst/>
          </a:prstGeom>
          <a:solidFill>
            <a:srgbClr val="262626"/>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658" name="Rectangle 37"/>
          <p:cNvSpPr/>
          <p:nvPr/>
        </p:nvSpPr>
        <p:spPr>
          <a:xfrm>
            <a:off x="4109420" y="11221704"/>
            <a:ext cx="91440" cy="1117602"/>
          </a:xfrm>
          <a:prstGeom prst="rect">
            <a:avLst/>
          </a:prstGeom>
          <a:solidFill>
            <a:srgbClr val="262626"/>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659" name="Oval 38"/>
          <p:cNvSpPr/>
          <p:nvPr/>
        </p:nvSpPr>
        <p:spPr>
          <a:xfrm>
            <a:off x="3016575" y="11379523"/>
            <a:ext cx="801971" cy="801967"/>
          </a:xfrm>
          <a:prstGeom prst="ellipse">
            <a:avLst/>
          </a:prstGeom>
          <a:solidFill>
            <a:srgbClr val="262626"/>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660" name="Rectangle 37"/>
          <p:cNvSpPr/>
          <p:nvPr/>
        </p:nvSpPr>
        <p:spPr>
          <a:xfrm>
            <a:off x="4109420" y="4363704"/>
            <a:ext cx="91440" cy="1117602"/>
          </a:xfrm>
          <a:prstGeom prst="rect">
            <a:avLst/>
          </a:prstGeom>
          <a:solidFill>
            <a:srgbClr val="7D7D7D"/>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661" name="Oval 38"/>
          <p:cNvSpPr/>
          <p:nvPr/>
        </p:nvSpPr>
        <p:spPr>
          <a:xfrm>
            <a:off x="3016575" y="4521522"/>
            <a:ext cx="801971" cy="801967"/>
          </a:xfrm>
          <a:prstGeom prst="ellipse">
            <a:avLst/>
          </a:prstGeom>
          <a:solidFill>
            <a:srgbClr val="7D7D7D"/>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662" name="Oval 22"/>
          <p:cNvSpPr/>
          <p:nvPr/>
        </p:nvSpPr>
        <p:spPr>
          <a:xfrm>
            <a:off x="529878" y="635229"/>
            <a:ext cx="801971" cy="801967"/>
          </a:xfrm>
          <a:prstGeom prst="ellipse">
            <a:avLst/>
          </a:prstGeom>
          <a:solidFill>
            <a:srgbClr val="404041"/>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663" name="4"/>
          <p:cNvSpPr txBox="1"/>
          <p:nvPr/>
        </p:nvSpPr>
        <p:spPr>
          <a:xfrm>
            <a:off x="732450" y="680612"/>
            <a:ext cx="3968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Helvetica"/>
              </a:defRPr>
            </a:lvl1pPr>
          </a:lstStyle>
          <a:p>
            <a:pPr/>
            <a:r>
              <a:t>4</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 name="Oval 22"/>
          <p:cNvSpPr/>
          <p:nvPr/>
        </p:nvSpPr>
        <p:spPr>
          <a:xfrm>
            <a:off x="2235843" y="6009019"/>
            <a:ext cx="801971" cy="801967"/>
          </a:xfrm>
          <a:prstGeom prst="ellipse">
            <a:avLst/>
          </a:prstGeom>
          <a:solidFill>
            <a:srgbClr val="949494"/>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420" name="Rectangle 23"/>
          <p:cNvSpPr/>
          <p:nvPr/>
        </p:nvSpPr>
        <p:spPr>
          <a:xfrm>
            <a:off x="3328686" y="5547512"/>
            <a:ext cx="91440" cy="1724981"/>
          </a:xfrm>
          <a:prstGeom prst="rect">
            <a:avLst/>
          </a:prstGeom>
          <a:solidFill>
            <a:srgbClr val="595959"/>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421" name="Rectangle 31"/>
          <p:cNvSpPr/>
          <p:nvPr/>
        </p:nvSpPr>
        <p:spPr>
          <a:xfrm>
            <a:off x="3328686" y="9029700"/>
            <a:ext cx="91440" cy="1727200"/>
          </a:xfrm>
          <a:prstGeom prst="rect">
            <a:avLst/>
          </a:prstGeom>
          <a:solidFill>
            <a:srgbClr val="404040"/>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422" name="Oval 32"/>
          <p:cNvSpPr/>
          <p:nvPr/>
        </p:nvSpPr>
        <p:spPr>
          <a:xfrm>
            <a:off x="2235843" y="9421128"/>
            <a:ext cx="801971" cy="801967"/>
          </a:xfrm>
          <a:prstGeom prst="ellipse">
            <a:avLst/>
          </a:prstGeom>
          <a:solidFill>
            <a:srgbClr val="5C5C5C"/>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423" name="Oval 22"/>
          <p:cNvSpPr/>
          <p:nvPr/>
        </p:nvSpPr>
        <p:spPr>
          <a:xfrm>
            <a:off x="12768639" y="6009019"/>
            <a:ext cx="801971" cy="801967"/>
          </a:xfrm>
          <a:prstGeom prst="ellipse">
            <a:avLst/>
          </a:prstGeom>
          <a:solidFill>
            <a:srgbClr val="757575"/>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424" name="Rectangle 23"/>
          <p:cNvSpPr/>
          <p:nvPr/>
        </p:nvSpPr>
        <p:spPr>
          <a:xfrm>
            <a:off x="13861482" y="5547512"/>
            <a:ext cx="91440" cy="1724981"/>
          </a:xfrm>
          <a:prstGeom prst="rect">
            <a:avLst/>
          </a:prstGeom>
          <a:solidFill>
            <a:srgbClr val="595959"/>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425" name="Rectangle 31"/>
          <p:cNvSpPr/>
          <p:nvPr/>
        </p:nvSpPr>
        <p:spPr>
          <a:xfrm>
            <a:off x="13861482" y="9028831"/>
            <a:ext cx="91440" cy="1727201"/>
          </a:xfrm>
          <a:prstGeom prst="rect">
            <a:avLst/>
          </a:prstGeom>
          <a:solidFill>
            <a:srgbClr val="404040"/>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426" name="Oval 32"/>
          <p:cNvSpPr/>
          <p:nvPr/>
        </p:nvSpPr>
        <p:spPr>
          <a:xfrm>
            <a:off x="12768639" y="9421128"/>
            <a:ext cx="801971" cy="801967"/>
          </a:xfrm>
          <a:prstGeom prst="ellipse">
            <a:avLst/>
          </a:prstGeom>
          <a:solidFill>
            <a:srgbClr val="404040"/>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427" name="Rectangle 13"/>
          <p:cNvSpPr/>
          <p:nvPr/>
        </p:nvSpPr>
        <p:spPr>
          <a:xfrm>
            <a:off x="11512780" y="3272887"/>
            <a:ext cx="1358439" cy="97245"/>
          </a:xfrm>
          <a:prstGeom prst="rect">
            <a:avLst/>
          </a:prstGeom>
          <a:solidFill>
            <a:srgbClr val="404040"/>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428" name="Title 55"/>
          <p:cNvSpPr txBox="1"/>
          <p:nvPr/>
        </p:nvSpPr>
        <p:spPr>
          <a:xfrm>
            <a:off x="1676400" y="1441000"/>
            <a:ext cx="21031200" cy="1229629"/>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1828800">
              <a:lnSpc>
                <a:spcPct val="90000"/>
              </a:lnSpc>
              <a:defRPr sz="5600">
                <a:solidFill>
                  <a:srgbClr val="000000"/>
                </a:solidFill>
                <a:latin typeface="Open Sans Condensed Light"/>
                <a:ea typeface="Open Sans Condensed Light"/>
                <a:cs typeface="Open Sans Condensed Light"/>
                <a:sym typeface="Open Sans Condensed Light"/>
              </a:defRPr>
            </a:lvl1pPr>
          </a:lstStyle>
          <a:p>
            <a:pPr/>
            <a:r>
              <a:t>Introduction to prompt engineering and the ChatGPT API</a:t>
            </a:r>
          </a:p>
        </p:txBody>
      </p:sp>
      <p:sp>
        <p:nvSpPr>
          <p:cNvPr id="429" name="Rectangle 20"/>
          <p:cNvSpPr txBox="1"/>
          <p:nvPr/>
        </p:nvSpPr>
        <p:spPr>
          <a:xfrm>
            <a:off x="3710998" y="6013762"/>
            <a:ext cx="8148827" cy="7924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defTabSz="1828800">
              <a:defRPr sz="4000">
                <a:solidFill>
                  <a:srgbClr val="404040"/>
                </a:solidFill>
                <a:latin typeface="Open Sans Condensed Light"/>
                <a:ea typeface="Open Sans Condensed Light"/>
                <a:cs typeface="Open Sans Condensed Light"/>
                <a:sym typeface="Open Sans Condensed Light"/>
              </a:defRPr>
            </a:lvl1pPr>
          </a:lstStyle>
          <a:p>
            <a:pPr/>
            <a:r>
              <a:t>Prompt basics</a:t>
            </a:r>
          </a:p>
        </p:txBody>
      </p:sp>
      <p:sp>
        <p:nvSpPr>
          <p:cNvPr id="430" name="Rectangle 20"/>
          <p:cNvSpPr txBox="1"/>
          <p:nvPr/>
        </p:nvSpPr>
        <p:spPr>
          <a:xfrm>
            <a:off x="3710998" y="9425871"/>
            <a:ext cx="8148827" cy="7924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defTabSz="1828800">
              <a:defRPr sz="4000">
                <a:solidFill>
                  <a:srgbClr val="404040"/>
                </a:solidFill>
                <a:latin typeface="Open Sans Condensed Light"/>
                <a:ea typeface="Open Sans Condensed Light"/>
                <a:cs typeface="Open Sans Condensed Light"/>
                <a:sym typeface="Open Sans Condensed Light"/>
              </a:defRPr>
            </a:lvl1pPr>
          </a:lstStyle>
          <a:p>
            <a:pPr/>
            <a:r>
              <a:t>Introduction to the ChatGPT API</a:t>
            </a:r>
          </a:p>
        </p:txBody>
      </p:sp>
      <p:sp>
        <p:nvSpPr>
          <p:cNvPr id="431" name="Rectangle 20"/>
          <p:cNvSpPr txBox="1"/>
          <p:nvPr/>
        </p:nvSpPr>
        <p:spPr>
          <a:xfrm>
            <a:off x="14243794" y="6013762"/>
            <a:ext cx="8148827" cy="7924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defTabSz="1828800">
              <a:defRPr sz="4000">
                <a:solidFill>
                  <a:srgbClr val="404040"/>
                </a:solidFill>
                <a:latin typeface="Open Sans Condensed Light"/>
                <a:ea typeface="Open Sans Condensed Light"/>
                <a:cs typeface="Open Sans Condensed Light"/>
                <a:sym typeface="Open Sans Condensed Light"/>
              </a:defRPr>
            </a:lvl1pPr>
          </a:lstStyle>
          <a:p>
            <a:pPr/>
            <a:r>
              <a:t>Prompt engineering guide</a:t>
            </a:r>
          </a:p>
        </p:txBody>
      </p:sp>
      <p:sp>
        <p:nvSpPr>
          <p:cNvPr id="432" name="Rectangle 20"/>
          <p:cNvSpPr txBox="1"/>
          <p:nvPr/>
        </p:nvSpPr>
        <p:spPr>
          <a:xfrm>
            <a:off x="14243794" y="9121071"/>
            <a:ext cx="8148827" cy="14020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defTabSz="1828800">
              <a:defRPr sz="4000">
                <a:solidFill>
                  <a:srgbClr val="404040"/>
                </a:solidFill>
                <a:latin typeface="Open Sans Condensed Light"/>
                <a:ea typeface="Open Sans Condensed Light"/>
                <a:cs typeface="Open Sans Condensed Light"/>
                <a:sym typeface="Open Sans Condensed Light"/>
              </a:defRPr>
            </a:lvl1pPr>
          </a:lstStyle>
          <a:p>
            <a:pPr/>
            <a:r>
              <a:t>Best practices for writing effective prompts</a:t>
            </a:r>
          </a:p>
        </p:txBody>
      </p:sp>
      <p:sp>
        <p:nvSpPr>
          <p:cNvPr id="433" name="1"/>
          <p:cNvSpPr txBox="1"/>
          <p:nvPr/>
        </p:nvSpPr>
        <p:spPr>
          <a:xfrm>
            <a:off x="2438415" y="6054402"/>
            <a:ext cx="3968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Helvetica"/>
              </a:defRPr>
            </a:lvl1pPr>
          </a:lstStyle>
          <a:p>
            <a:pPr/>
            <a:r>
              <a:t>1</a:t>
            </a:r>
          </a:p>
        </p:txBody>
      </p:sp>
      <p:sp>
        <p:nvSpPr>
          <p:cNvPr id="434" name="3"/>
          <p:cNvSpPr txBox="1"/>
          <p:nvPr/>
        </p:nvSpPr>
        <p:spPr>
          <a:xfrm>
            <a:off x="12971211" y="6054402"/>
            <a:ext cx="3968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Helvetica"/>
              </a:defRPr>
            </a:lvl1pPr>
          </a:lstStyle>
          <a:p>
            <a:pPr/>
            <a:r>
              <a:t>3</a:t>
            </a:r>
          </a:p>
        </p:txBody>
      </p:sp>
      <p:sp>
        <p:nvSpPr>
          <p:cNvPr id="435" name="2"/>
          <p:cNvSpPr txBox="1"/>
          <p:nvPr/>
        </p:nvSpPr>
        <p:spPr>
          <a:xfrm>
            <a:off x="2438415" y="9466511"/>
            <a:ext cx="3968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Helvetica"/>
              </a:defRPr>
            </a:lvl1pPr>
          </a:lstStyle>
          <a:p>
            <a:pPr/>
            <a:r>
              <a:t>2</a:t>
            </a:r>
          </a:p>
        </p:txBody>
      </p:sp>
      <p:sp>
        <p:nvSpPr>
          <p:cNvPr id="436" name="4"/>
          <p:cNvSpPr txBox="1"/>
          <p:nvPr/>
        </p:nvSpPr>
        <p:spPr>
          <a:xfrm>
            <a:off x="12971211" y="9466511"/>
            <a:ext cx="3968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Helvetica"/>
              </a:defRPr>
            </a:lvl1pPr>
          </a:lstStyle>
          <a:p>
            <a:pPr/>
            <a:r>
              <a:t>4</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5" name="Title 55"/>
          <p:cNvSpPr txBox="1"/>
          <p:nvPr>
            <p:ph type="title"/>
          </p:nvPr>
        </p:nvSpPr>
        <p:spPr>
          <a:prstGeom prst="rect">
            <a:avLst/>
          </a:prstGeom>
        </p:spPr>
        <p:txBody>
          <a:bodyPr/>
          <a:lstStyle>
            <a:lvl1pPr>
              <a:defRPr>
                <a:solidFill>
                  <a:srgbClr val="2F2F2F"/>
                </a:solidFill>
              </a:defRPr>
            </a:lvl1pPr>
          </a:lstStyle>
          <a:p>
            <a:pPr/>
            <a:r>
              <a:t>Exercise / Lab</a:t>
            </a:r>
          </a:p>
        </p:txBody>
      </p:sp>
      <p:sp>
        <p:nvSpPr>
          <p:cNvPr id="666" name="Rectangle 13"/>
          <p:cNvSpPr/>
          <p:nvPr/>
        </p:nvSpPr>
        <p:spPr>
          <a:xfrm>
            <a:off x="11512780" y="3272887"/>
            <a:ext cx="1358440" cy="97246"/>
          </a:xfrm>
          <a:prstGeom prst="rect">
            <a:avLst/>
          </a:prstGeom>
          <a:solidFill>
            <a:srgbClr val="404040"/>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667" name="Oval 22"/>
          <p:cNvSpPr/>
          <p:nvPr/>
        </p:nvSpPr>
        <p:spPr>
          <a:xfrm>
            <a:off x="2235843" y="6009020"/>
            <a:ext cx="801969" cy="801965"/>
          </a:xfrm>
          <a:prstGeom prst="ellipse">
            <a:avLst/>
          </a:prstGeom>
          <a:solidFill>
            <a:srgbClr val="595959"/>
          </a:solidFill>
          <a:ln w="12700">
            <a:miter lim="400000"/>
          </a:ln>
        </p:spPr>
        <p:txBody>
          <a:bodyPr tIns="91439" bIns="91439" anchor="ctr"/>
          <a:lstStyle/>
          <a:p>
            <a:pPr defTabSz="1828800">
              <a:defRPr sz="3600">
                <a:solidFill>
                  <a:srgbClr val="37CA9D"/>
                </a:solidFill>
                <a:latin typeface="Calibri"/>
                <a:ea typeface="Calibri"/>
                <a:cs typeface="Calibri"/>
                <a:sym typeface="Calibri"/>
              </a:defRPr>
            </a:pPr>
          </a:p>
        </p:txBody>
      </p:sp>
      <p:sp>
        <p:nvSpPr>
          <p:cNvPr id="668" name="Rectangle 23"/>
          <p:cNvSpPr/>
          <p:nvPr/>
        </p:nvSpPr>
        <p:spPr>
          <a:xfrm>
            <a:off x="3328686" y="5547512"/>
            <a:ext cx="91439" cy="1724980"/>
          </a:xfrm>
          <a:prstGeom prst="rect">
            <a:avLst/>
          </a:prstGeom>
          <a:solidFill>
            <a:srgbClr val="595959"/>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669" name="Rectangle 20"/>
          <p:cNvSpPr txBox="1"/>
          <p:nvPr/>
        </p:nvSpPr>
        <p:spPr>
          <a:xfrm>
            <a:off x="3711000" y="5391461"/>
            <a:ext cx="8148827" cy="20116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defTabSz="1828800">
              <a:defRPr sz="4000">
                <a:solidFill>
                  <a:srgbClr val="404040"/>
                </a:solidFill>
                <a:latin typeface="Open Sans Condensed Light"/>
                <a:ea typeface="Open Sans Condensed Light"/>
                <a:cs typeface="Open Sans Condensed Light"/>
                <a:sym typeface="Open Sans Condensed Light"/>
              </a:defRPr>
            </a:lvl1pPr>
          </a:lstStyle>
          <a:p>
            <a:pPr/>
            <a:r>
              <a:t>Getting started with prompt engineering using the ChatGPT API</a:t>
            </a:r>
          </a:p>
        </p:txBody>
      </p:sp>
      <p:sp>
        <p:nvSpPr>
          <p:cNvPr id="670" name="Rectangle 31"/>
          <p:cNvSpPr/>
          <p:nvPr/>
        </p:nvSpPr>
        <p:spPr>
          <a:xfrm>
            <a:off x="3328686" y="8647831"/>
            <a:ext cx="91439" cy="1727201"/>
          </a:xfrm>
          <a:prstGeom prst="rect">
            <a:avLst/>
          </a:prstGeom>
          <a:solidFill>
            <a:srgbClr val="404040"/>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671" name="Oval 32"/>
          <p:cNvSpPr/>
          <p:nvPr/>
        </p:nvSpPr>
        <p:spPr>
          <a:xfrm>
            <a:off x="2235843" y="9110450"/>
            <a:ext cx="801969" cy="801965"/>
          </a:xfrm>
          <a:prstGeom prst="ellipse">
            <a:avLst/>
          </a:prstGeom>
          <a:solidFill>
            <a:srgbClr val="404040"/>
          </a:solidFill>
          <a:ln w="12700">
            <a:miter lim="400000"/>
          </a:ln>
        </p:spPr>
        <p:txBody>
          <a:bodyPr tIns="91439" bIns="91439" anchor="ctr"/>
          <a:lstStyle/>
          <a:p>
            <a:pPr defTabSz="1828800">
              <a:defRPr sz="3600">
                <a:solidFill>
                  <a:srgbClr val="37CA9D"/>
                </a:solidFill>
                <a:latin typeface="Calibri"/>
                <a:ea typeface="Calibri"/>
                <a:cs typeface="Calibri"/>
                <a:sym typeface="Calibri"/>
              </a:defRPr>
            </a:pPr>
          </a:p>
        </p:txBody>
      </p:sp>
      <p:sp>
        <p:nvSpPr>
          <p:cNvPr id="672" name="Rectangle 26"/>
          <p:cNvSpPr txBox="1"/>
          <p:nvPr/>
        </p:nvSpPr>
        <p:spPr>
          <a:xfrm>
            <a:off x="3710997" y="8505591"/>
            <a:ext cx="8148833" cy="20116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defTabSz="1828800">
              <a:defRPr sz="4000">
                <a:solidFill>
                  <a:srgbClr val="404040"/>
                </a:solidFill>
                <a:latin typeface="Open Sans Condensed"/>
                <a:ea typeface="Open Sans Condensed"/>
                <a:cs typeface="Open Sans Condensed"/>
                <a:sym typeface="Open Sans Condensed"/>
              </a:defRPr>
            </a:lvl1pPr>
          </a:lstStyle>
          <a:p>
            <a:pPr/>
            <a:r>
              <a:t>Prompt engineering for text summarization and question answering</a:t>
            </a:r>
          </a:p>
        </p:txBody>
      </p:sp>
      <p:sp>
        <p:nvSpPr>
          <p:cNvPr id="673" name="Oval 22"/>
          <p:cNvSpPr/>
          <p:nvPr/>
        </p:nvSpPr>
        <p:spPr>
          <a:xfrm>
            <a:off x="12951417" y="6009020"/>
            <a:ext cx="801969" cy="801965"/>
          </a:xfrm>
          <a:prstGeom prst="ellipse">
            <a:avLst/>
          </a:prstGeom>
          <a:solidFill>
            <a:srgbClr val="949494"/>
          </a:solidFill>
          <a:ln w="12700">
            <a:miter lim="400000"/>
          </a:ln>
        </p:spPr>
        <p:txBody>
          <a:bodyPr tIns="91439" bIns="91439" anchor="ctr"/>
          <a:lstStyle/>
          <a:p>
            <a:pPr defTabSz="1828800">
              <a:defRPr sz="3600">
                <a:solidFill>
                  <a:srgbClr val="37CA9D"/>
                </a:solidFill>
                <a:latin typeface="Calibri"/>
                <a:ea typeface="Calibri"/>
                <a:cs typeface="Calibri"/>
                <a:sym typeface="Calibri"/>
              </a:defRPr>
            </a:pPr>
          </a:p>
        </p:txBody>
      </p:sp>
      <p:sp>
        <p:nvSpPr>
          <p:cNvPr id="674" name="Rectangle 23"/>
          <p:cNvSpPr/>
          <p:nvPr/>
        </p:nvSpPr>
        <p:spPr>
          <a:xfrm>
            <a:off x="14044260" y="5547512"/>
            <a:ext cx="91439" cy="1724980"/>
          </a:xfrm>
          <a:prstGeom prst="rect">
            <a:avLst/>
          </a:prstGeom>
          <a:solidFill>
            <a:srgbClr val="595959"/>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675" name="Rectangle 20"/>
          <p:cNvSpPr txBox="1"/>
          <p:nvPr/>
        </p:nvSpPr>
        <p:spPr>
          <a:xfrm>
            <a:off x="14426573" y="5696261"/>
            <a:ext cx="8148827" cy="14020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defTabSz="1828800">
              <a:defRPr sz="4000">
                <a:solidFill>
                  <a:srgbClr val="404040"/>
                </a:solidFill>
                <a:latin typeface="Open Sans Condensed"/>
                <a:ea typeface="Open Sans Condensed"/>
                <a:cs typeface="Open Sans Condensed"/>
                <a:sym typeface="Open Sans Condensed"/>
              </a:defRPr>
            </a:lvl1pPr>
          </a:lstStyle>
          <a:p>
            <a:pPr/>
            <a:r>
              <a:t>Extracting dates from unstructured data</a:t>
            </a:r>
          </a:p>
        </p:txBody>
      </p:sp>
      <p:sp>
        <p:nvSpPr>
          <p:cNvPr id="676" name="Rectangle 31"/>
          <p:cNvSpPr/>
          <p:nvPr/>
        </p:nvSpPr>
        <p:spPr>
          <a:xfrm>
            <a:off x="14044260" y="8647831"/>
            <a:ext cx="91439" cy="1727201"/>
          </a:xfrm>
          <a:prstGeom prst="rect">
            <a:avLst/>
          </a:prstGeom>
          <a:solidFill>
            <a:srgbClr val="404040"/>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677" name="Oval 32"/>
          <p:cNvSpPr/>
          <p:nvPr/>
        </p:nvSpPr>
        <p:spPr>
          <a:xfrm>
            <a:off x="12951417" y="9110449"/>
            <a:ext cx="801969" cy="801965"/>
          </a:xfrm>
          <a:prstGeom prst="ellipse">
            <a:avLst/>
          </a:prstGeom>
          <a:solidFill>
            <a:srgbClr val="6D6D6D"/>
          </a:solidFill>
          <a:ln w="12700">
            <a:miter lim="400000"/>
          </a:ln>
        </p:spPr>
        <p:txBody>
          <a:bodyPr tIns="91439" bIns="91439" anchor="ctr"/>
          <a:lstStyle/>
          <a:p>
            <a:pPr defTabSz="1828800">
              <a:defRPr sz="3600">
                <a:solidFill>
                  <a:srgbClr val="37CA9D"/>
                </a:solidFill>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Rectangle 13"/>
          <p:cNvSpPr/>
          <p:nvPr/>
        </p:nvSpPr>
        <p:spPr>
          <a:xfrm>
            <a:off x="11512780" y="3272887"/>
            <a:ext cx="1358439" cy="97245"/>
          </a:xfrm>
          <a:prstGeom prst="rect">
            <a:avLst/>
          </a:prstGeom>
          <a:solidFill>
            <a:srgbClr val="404040"/>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439" name="Title 55"/>
          <p:cNvSpPr txBox="1"/>
          <p:nvPr/>
        </p:nvSpPr>
        <p:spPr>
          <a:xfrm>
            <a:off x="1676400" y="1441000"/>
            <a:ext cx="21031200" cy="1229629"/>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1828800">
              <a:lnSpc>
                <a:spcPct val="90000"/>
              </a:lnSpc>
              <a:defRPr sz="5600">
                <a:solidFill>
                  <a:srgbClr val="000000"/>
                </a:solidFill>
                <a:latin typeface="Open Sans Condensed Light"/>
                <a:ea typeface="Open Sans Condensed Light"/>
                <a:cs typeface="Open Sans Condensed Light"/>
                <a:sym typeface="Open Sans Condensed Light"/>
              </a:defRPr>
            </a:lvl1pPr>
          </a:lstStyle>
          <a:p>
            <a:pPr/>
            <a:r>
              <a:t>Prompt Basics</a:t>
            </a:r>
          </a:p>
        </p:txBody>
      </p:sp>
      <p:sp>
        <p:nvSpPr>
          <p:cNvPr id="440" name="Oval 22"/>
          <p:cNvSpPr/>
          <p:nvPr/>
        </p:nvSpPr>
        <p:spPr>
          <a:xfrm>
            <a:off x="529878" y="635229"/>
            <a:ext cx="801971" cy="801967"/>
          </a:xfrm>
          <a:prstGeom prst="ellipse">
            <a:avLst/>
          </a:prstGeom>
          <a:solidFill>
            <a:srgbClr val="949494"/>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441" name="1"/>
          <p:cNvSpPr txBox="1"/>
          <p:nvPr/>
        </p:nvSpPr>
        <p:spPr>
          <a:xfrm>
            <a:off x="732450" y="680612"/>
            <a:ext cx="3968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Helvetica"/>
              </a:defRPr>
            </a:lvl1pPr>
          </a:lstStyle>
          <a:p>
            <a:pPr/>
            <a:r>
              <a:t>1</a:t>
            </a:r>
          </a:p>
        </p:txBody>
      </p:sp>
      <p:sp>
        <p:nvSpPr>
          <p:cNvPr id="442" name="Straight Connector 5"/>
          <p:cNvSpPr/>
          <p:nvPr/>
        </p:nvSpPr>
        <p:spPr>
          <a:xfrm flipH="1">
            <a:off x="12448778" y="5404162"/>
            <a:ext cx="1" cy="5323033"/>
          </a:xfrm>
          <a:prstGeom prst="line">
            <a:avLst/>
          </a:prstGeom>
          <a:ln w="38100">
            <a:solidFill>
              <a:srgbClr val="BFBFBF"/>
            </a:solidFill>
            <a:miter/>
          </a:ln>
        </p:spPr>
        <p:txBody>
          <a:bodyPr tIns="91439" bIns="91439"/>
          <a:lstStyle/>
          <a:p>
            <a:pPr algn="l" defTabSz="1828800">
              <a:defRPr sz="3600">
                <a:solidFill>
                  <a:srgbClr val="000000"/>
                </a:solidFill>
                <a:latin typeface="Calibri"/>
                <a:ea typeface="Calibri"/>
                <a:cs typeface="Calibri"/>
                <a:sym typeface="Calibri"/>
              </a:defRPr>
            </a:pPr>
          </a:p>
        </p:txBody>
      </p:sp>
      <p:grpSp>
        <p:nvGrpSpPr>
          <p:cNvPr id="449" name="Group"/>
          <p:cNvGrpSpPr/>
          <p:nvPr/>
        </p:nvGrpSpPr>
        <p:grpSpPr>
          <a:xfrm>
            <a:off x="2235843" y="5404161"/>
            <a:ext cx="9710297" cy="4970871"/>
            <a:chOff x="0" y="0"/>
            <a:chExt cx="9710296" cy="4970869"/>
          </a:xfrm>
        </p:grpSpPr>
        <p:sp>
          <p:nvSpPr>
            <p:cNvPr id="443" name="Oval 22"/>
            <p:cNvSpPr/>
            <p:nvPr/>
          </p:nvSpPr>
          <p:spPr>
            <a:xfrm>
              <a:off x="0" y="604858"/>
              <a:ext cx="801969" cy="801965"/>
            </a:xfrm>
            <a:prstGeom prst="ellipse">
              <a:avLst/>
            </a:prstGeom>
            <a:solidFill>
              <a:srgbClr val="595959"/>
            </a:solidFill>
            <a:ln w="12700" cap="flat">
              <a:noFill/>
              <a:miter lim="400000"/>
            </a:ln>
            <a:effectLst/>
          </p:spPr>
          <p:txBody>
            <a:bodyPr wrap="square" lIns="91439" tIns="91439" rIns="91439" bIns="91439" numCol="1" anchor="ctr">
              <a:noAutofit/>
            </a:bodyPr>
            <a:lstStyle/>
            <a:p>
              <a:pPr defTabSz="1828800">
                <a:defRPr sz="3600">
                  <a:solidFill>
                    <a:srgbClr val="37CA9D"/>
                  </a:solidFill>
                  <a:latin typeface="Calibri"/>
                  <a:ea typeface="Calibri"/>
                  <a:cs typeface="Calibri"/>
                  <a:sym typeface="Calibri"/>
                </a:defRPr>
              </a:pPr>
            </a:p>
          </p:txBody>
        </p:sp>
        <p:sp>
          <p:nvSpPr>
            <p:cNvPr id="444" name="Rectangle 23"/>
            <p:cNvSpPr/>
            <p:nvPr/>
          </p:nvSpPr>
          <p:spPr>
            <a:xfrm>
              <a:off x="1092843" y="143350"/>
              <a:ext cx="91439" cy="1724980"/>
            </a:xfrm>
            <a:prstGeom prst="rect">
              <a:avLst/>
            </a:prstGeom>
            <a:solidFill>
              <a:srgbClr val="595959"/>
            </a:solidFill>
            <a:ln w="12700" cap="flat">
              <a:noFill/>
              <a:miter lim="400000"/>
            </a:ln>
            <a:effectLst/>
          </p:spPr>
          <p:txBody>
            <a:bodyPr wrap="square" lIns="91439" tIns="91439" rIns="91439" bIns="91439" numCol="1" anchor="ctr">
              <a:noAutofit/>
            </a:bodyPr>
            <a:lstStyle/>
            <a:p>
              <a:pPr defTabSz="1828800">
                <a:defRPr sz="3600">
                  <a:solidFill>
                    <a:srgbClr val="FFFFFF"/>
                  </a:solidFill>
                  <a:latin typeface="Calibri"/>
                  <a:ea typeface="Calibri"/>
                  <a:cs typeface="Calibri"/>
                  <a:sym typeface="Calibri"/>
                </a:defRPr>
              </a:pPr>
            </a:p>
          </p:txBody>
        </p:sp>
        <p:sp>
          <p:nvSpPr>
            <p:cNvPr id="445" name="Rectangle 20"/>
            <p:cNvSpPr/>
            <p:nvPr/>
          </p:nvSpPr>
          <p:spPr>
            <a:xfrm>
              <a:off x="1561470" y="0"/>
              <a:ext cx="8148827"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l" defTabSz="1828800">
                <a:defRPr sz="4000">
                  <a:solidFill>
                    <a:srgbClr val="404040"/>
                  </a:solidFill>
                  <a:latin typeface="Open Sans Condensed Light"/>
                  <a:ea typeface="Open Sans Condensed Light"/>
                  <a:cs typeface="Open Sans Condensed Light"/>
                  <a:sym typeface="Open Sans Condensed Light"/>
                </a:defRPr>
              </a:lvl1pPr>
            </a:lstStyle>
            <a:p>
              <a:pPr/>
              <a:r>
                <a:t>A prompt is a piece of text that conveys to the LLM the user’s intention.</a:t>
              </a:r>
            </a:p>
          </p:txBody>
        </p:sp>
        <p:sp>
          <p:nvSpPr>
            <p:cNvPr id="446" name="Rectangle 31"/>
            <p:cNvSpPr/>
            <p:nvPr/>
          </p:nvSpPr>
          <p:spPr>
            <a:xfrm>
              <a:off x="1092843" y="3243669"/>
              <a:ext cx="91439" cy="1727201"/>
            </a:xfrm>
            <a:prstGeom prst="rect">
              <a:avLst/>
            </a:prstGeom>
            <a:solidFill>
              <a:srgbClr val="404040"/>
            </a:solidFill>
            <a:ln w="12700" cap="flat">
              <a:noFill/>
              <a:miter lim="400000"/>
            </a:ln>
            <a:effectLst/>
          </p:spPr>
          <p:txBody>
            <a:bodyPr wrap="square" lIns="91439" tIns="91439" rIns="91439" bIns="91439" numCol="1" anchor="ctr">
              <a:noAutofit/>
            </a:bodyPr>
            <a:lstStyle/>
            <a:p>
              <a:pPr defTabSz="1828800">
                <a:defRPr sz="3600">
                  <a:solidFill>
                    <a:srgbClr val="FFFFFF"/>
                  </a:solidFill>
                  <a:latin typeface="Calibri"/>
                  <a:ea typeface="Calibri"/>
                  <a:cs typeface="Calibri"/>
                  <a:sym typeface="Calibri"/>
                </a:defRPr>
              </a:pPr>
            </a:p>
          </p:txBody>
        </p:sp>
        <p:sp>
          <p:nvSpPr>
            <p:cNvPr id="447" name="Oval 32"/>
            <p:cNvSpPr/>
            <p:nvPr/>
          </p:nvSpPr>
          <p:spPr>
            <a:xfrm>
              <a:off x="0" y="3706287"/>
              <a:ext cx="801969" cy="801965"/>
            </a:xfrm>
            <a:prstGeom prst="ellipse">
              <a:avLst/>
            </a:prstGeom>
            <a:solidFill>
              <a:srgbClr val="404040"/>
            </a:solidFill>
            <a:ln w="12700" cap="flat">
              <a:noFill/>
              <a:miter lim="400000"/>
            </a:ln>
            <a:effectLst/>
          </p:spPr>
          <p:txBody>
            <a:bodyPr wrap="square" lIns="91439" tIns="91439" rIns="91439" bIns="91439" numCol="1" anchor="ctr">
              <a:noAutofit/>
            </a:bodyPr>
            <a:lstStyle/>
            <a:p>
              <a:pPr defTabSz="1828800">
                <a:defRPr sz="3600">
                  <a:solidFill>
                    <a:srgbClr val="37CA9D"/>
                  </a:solidFill>
                  <a:latin typeface="Calibri"/>
                  <a:ea typeface="Calibri"/>
                  <a:cs typeface="Calibri"/>
                  <a:sym typeface="Calibri"/>
                </a:defRPr>
              </a:pPr>
            </a:p>
          </p:txBody>
        </p:sp>
        <p:sp>
          <p:nvSpPr>
            <p:cNvPr id="448" name="Rectangle 26"/>
            <p:cNvSpPr/>
            <p:nvPr/>
          </p:nvSpPr>
          <p:spPr>
            <a:xfrm>
              <a:off x="1475156" y="3711029"/>
              <a:ext cx="814883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l" defTabSz="1828800">
                <a:defRPr sz="4000">
                  <a:solidFill>
                    <a:srgbClr val="404040"/>
                  </a:solidFill>
                  <a:latin typeface="Open Sans Condensed Light"/>
                  <a:ea typeface="Open Sans Condensed Light"/>
                  <a:cs typeface="Open Sans Condensed Light"/>
                  <a:sym typeface="Open Sans Condensed Light"/>
                </a:defRPr>
              </a:lvl1pPr>
            </a:lstStyle>
            <a:p>
              <a:pPr/>
              <a:r>
                <a:t>Question → Instruction → Behavior</a:t>
              </a:r>
            </a:p>
          </p:txBody>
        </p:sp>
      </p:grpSp>
      <p:pic>
        <p:nvPicPr>
          <p:cNvPr id="450" name="Picture Placeholder 4" descr="Picture Placeholder 4"/>
          <p:cNvPicPr>
            <a:picLocks noChangeAspect="1"/>
          </p:cNvPicPr>
          <p:nvPr/>
        </p:nvPicPr>
        <p:blipFill>
          <a:blip r:embed="rId2">
            <a:extLst/>
          </a:blip>
          <a:srcRect l="11481" t="0" r="11481" b="0"/>
          <a:stretch>
            <a:fillRect/>
          </a:stretch>
        </p:blipFill>
        <p:spPr>
          <a:xfrm>
            <a:off x="13897139" y="5470414"/>
            <a:ext cx="8148795" cy="519067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2" name="Rectangle 13"/>
          <p:cNvSpPr/>
          <p:nvPr/>
        </p:nvSpPr>
        <p:spPr>
          <a:xfrm>
            <a:off x="11512780" y="3272887"/>
            <a:ext cx="1358439" cy="97245"/>
          </a:xfrm>
          <a:prstGeom prst="rect">
            <a:avLst/>
          </a:prstGeom>
          <a:solidFill>
            <a:srgbClr val="404040"/>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453" name="Title 55"/>
          <p:cNvSpPr txBox="1"/>
          <p:nvPr/>
        </p:nvSpPr>
        <p:spPr>
          <a:xfrm>
            <a:off x="1676400" y="1441000"/>
            <a:ext cx="21031200" cy="1229629"/>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1828800">
              <a:lnSpc>
                <a:spcPct val="90000"/>
              </a:lnSpc>
              <a:defRPr sz="5600">
                <a:solidFill>
                  <a:srgbClr val="000000"/>
                </a:solidFill>
                <a:latin typeface="Open Sans Condensed Light"/>
                <a:ea typeface="Open Sans Condensed Light"/>
                <a:cs typeface="Open Sans Condensed Light"/>
                <a:sym typeface="Open Sans Condensed Light"/>
              </a:defRPr>
            </a:lvl1pPr>
          </a:lstStyle>
          <a:p>
            <a:pPr/>
            <a:r>
              <a:t>Components of a prompt</a:t>
            </a:r>
          </a:p>
        </p:txBody>
      </p:sp>
      <p:sp>
        <p:nvSpPr>
          <p:cNvPr id="454" name="Oval 22"/>
          <p:cNvSpPr/>
          <p:nvPr/>
        </p:nvSpPr>
        <p:spPr>
          <a:xfrm>
            <a:off x="529878" y="635229"/>
            <a:ext cx="801971" cy="801967"/>
          </a:xfrm>
          <a:prstGeom prst="ellipse">
            <a:avLst/>
          </a:prstGeom>
          <a:solidFill>
            <a:srgbClr val="949494"/>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455" name="1"/>
          <p:cNvSpPr txBox="1"/>
          <p:nvPr/>
        </p:nvSpPr>
        <p:spPr>
          <a:xfrm>
            <a:off x="732450" y="680612"/>
            <a:ext cx="3968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Helvetica"/>
              </a:defRPr>
            </a:lvl1pPr>
          </a:lstStyle>
          <a:p>
            <a:pPr/>
            <a:r>
              <a:t>1</a:t>
            </a:r>
          </a:p>
        </p:txBody>
      </p:sp>
      <p:sp>
        <p:nvSpPr>
          <p:cNvPr id="456" name="Oval 22"/>
          <p:cNvSpPr/>
          <p:nvPr/>
        </p:nvSpPr>
        <p:spPr>
          <a:xfrm>
            <a:off x="2235843" y="6009020"/>
            <a:ext cx="801969" cy="801965"/>
          </a:xfrm>
          <a:prstGeom prst="ellipse">
            <a:avLst/>
          </a:prstGeom>
          <a:solidFill>
            <a:srgbClr val="595959"/>
          </a:solidFill>
          <a:ln w="12700">
            <a:miter lim="400000"/>
          </a:ln>
        </p:spPr>
        <p:txBody>
          <a:bodyPr tIns="91439" bIns="91439" anchor="ctr"/>
          <a:lstStyle/>
          <a:p>
            <a:pPr defTabSz="1828800">
              <a:defRPr sz="3600">
                <a:solidFill>
                  <a:srgbClr val="37CA9D"/>
                </a:solidFill>
                <a:latin typeface="Calibri"/>
                <a:ea typeface="Calibri"/>
                <a:cs typeface="Calibri"/>
                <a:sym typeface="Calibri"/>
              </a:defRPr>
            </a:pPr>
          </a:p>
        </p:txBody>
      </p:sp>
      <p:sp>
        <p:nvSpPr>
          <p:cNvPr id="457" name="Rectangle 23"/>
          <p:cNvSpPr/>
          <p:nvPr/>
        </p:nvSpPr>
        <p:spPr>
          <a:xfrm>
            <a:off x="3328686" y="5547512"/>
            <a:ext cx="91439" cy="1724980"/>
          </a:xfrm>
          <a:prstGeom prst="rect">
            <a:avLst/>
          </a:prstGeom>
          <a:solidFill>
            <a:srgbClr val="595959"/>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458" name="Rectangle 20"/>
          <p:cNvSpPr txBox="1"/>
          <p:nvPr/>
        </p:nvSpPr>
        <p:spPr>
          <a:xfrm>
            <a:off x="3659356" y="5708961"/>
            <a:ext cx="8148827" cy="14020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defRPr sz="4000">
                <a:solidFill>
                  <a:srgbClr val="404040"/>
                </a:solidFill>
                <a:latin typeface="Open Sans Condensed Light"/>
                <a:ea typeface="Open Sans Condensed Light"/>
                <a:cs typeface="Open Sans Condensed Light"/>
                <a:sym typeface="Open Sans Condensed Light"/>
              </a:defRPr>
            </a:pPr>
            <a:r>
              <a:rPr b="1"/>
              <a:t>Task description:</a:t>
            </a:r>
            <a:r>
              <a:t> where you describe what you want</a:t>
            </a:r>
          </a:p>
        </p:txBody>
      </p:sp>
      <p:sp>
        <p:nvSpPr>
          <p:cNvPr id="459" name="Rectangle 31"/>
          <p:cNvSpPr/>
          <p:nvPr/>
        </p:nvSpPr>
        <p:spPr>
          <a:xfrm>
            <a:off x="3328686" y="8647831"/>
            <a:ext cx="91439" cy="1727201"/>
          </a:xfrm>
          <a:prstGeom prst="rect">
            <a:avLst/>
          </a:prstGeom>
          <a:solidFill>
            <a:srgbClr val="404040"/>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460" name="Oval 32"/>
          <p:cNvSpPr/>
          <p:nvPr/>
        </p:nvSpPr>
        <p:spPr>
          <a:xfrm>
            <a:off x="2235843" y="9110450"/>
            <a:ext cx="801969" cy="801965"/>
          </a:xfrm>
          <a:prstGeom prst="ellipse">
            <a:avLst/>
          </a:prstGeom>
          <a:solidFill>
            <a:srgbClr val="404040"/>
          </a:solidFill>
          <a:ln w="12700">
            <a:miter lim="400000"/>
          </a:ln>
        </p:spPr>
        <p:txBody>
          <a:bodyPr tIns="91439" bIns="91439" anchor="ctr"/>
          <a:lstStyle/>
          <a:p>
            <a:pPr defTabSz="1828800">
              <a:defRPr sz="3600">
                <a:solidFill>
                  <a:srgbClr val="37CA9D"/>
                </a:solidFill>
                <a:latin typeface="Calibri"/>
                <a:ea typeface="Calibri"/>
                <a:cs typeface="Calibri"/>
                <a:sym typeface="Calibri"/>
              </a:defRPr>
            </a:pPr>
          </a:p>
        </p:txBody>
      </p:sp>
      <p:sp>
        <p:nvSpPr>
          <p:cNvPr id="461" name="Rectangle 26"/>
          <p:cNvSpPr txBox="1"/>
          <p:nvPr/>
        </p:nvSpPr>
        <p:spPr>
          <a:xfrm>
            <a:off x="3659353" y="8810391"/>
            <a:ext cx="8148833" cy="14020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defRPr sz="4000">
                <a:solidFill>
                  <a:srgbClr val="404040"/>
                </a:solidFill>
                <a:latin typeface="Open Sans Condensed Light"/>
                <a:ea typeface="Open Sans Condensed Light"/>
                <a:cs typeface="Open Sans Condensed Light"/>
                <a:sym typeface="Open Sans Condensed Light"/>
              </a:defRPr>
            </a:pPr>
            <a:r>
              <a:rPr b="1">
                <a:latin typeface="Open Sans Condensed"/>
                <a:ea typeface="Open Sans Condensed"/>
                <a:cs typeface="Open Sans Condensed"/>
                <a:sym typeface="Open Sans Condensed"/>
              </a:rPr>
              <a:t>Input data:</a:t>
            </a:r>
            <a:r>
              <a:t> data the model has not seem to illustrate what you need</a:t>
            </a:r>
          </a:p>
        </p:txBody>
      </p:sp>
      <p:sp>
        <p:nvSpPr>
          <p:cNvPr id="462" name="Title Placeholder 1"/>
          <p:cNvSpPr txBox="1"/>
          <p:nvPr/>
        </p:nvSpPr>
        <p:spPr>
          <a:xfrm>
            <a:off x="1767841" y="2571354"/>
            <a:ext cx="20848319" cy="686012"/>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chor="ctr">
            <a:normAutofit fontScale="100000" lnSpcReduction="0"/>
          </a:bodyPr>
          <a:lstStyle>
            <a:lvl1pPr defTabSz="1481327">
              <a:lnSpc>
                <a:spcPct val="90000"/>
              </a:lnSpc>
              <a:defRPr sz="3200">
                <a:solidFill>
                  <a:srgbClr val="404040"/>
                </a:solidFill>
                <a:latin typeface="Open Sans Condensed Light"/>
                <a:ea typeface="Open Sans Condensed Light"/>
                <a:cs typeface="Open Sans Condensed Light"/>
                <a:sym typeface="Open Sans Condensed Light"/>
              </a:defRPr>
            </a:lvl1pPr>
          </a:lstStyle>
          <a:p>
            <a:pPr/>
            <a:r>
              <a:t>Task, input, context, style </a:t>
            </a:r>
          </a:p>
        </p:txBody>
      </p:sp>
      <p:sp>
        <p:nvSpPr>
          <p:cNvPr id="463" name="Oval 22"/>
          <p:cNvSpPr/>
          <p:nvPr/>
        </p:nvSpPr>
        <p:spPr>
          <a:xfrm>
            <a:off x="12951417" y="6009020"/>
            <a:ext cx="801969" cy="801965"/>
          </a:xfrm>
          <a:prstGeom prst="ellipse">
            <a:avLst/>
          </a:prstGeom>
          <a:solidFill>
            <a:srgbClr val="949494"/>
          </a:solidFill>
          <a:ln w="12700">
            <a:miter lim="400000"/>
          </a:ln>
        </p:spPr>
        <p:txBody>
          <a:bodyPr tIns="91439" bIns="91439" anchor="ctr"/>
          <a:lstStyle/>
          <a:p>
            <a:pPr defTabSz="1828800">
              <a:defRPr sz="3600">
                <a:solidFill>
                  <a:srgbClr val="37CA9D"/>
                </a:solidFill>
                <a:latin typeface="Calibri"/>
                <a:ea typeface="Calibri"/>
                <a:cs typeface="Calibri"/>
                <a:sym typeface="Calibri"/>
              </a:defRPr>
            </a:pPr>
          </a:p>
        </p:txBody>
      </p:sp>
      <p:sp>
        <p:nvSpPr>
          <p:cNvPr id="464" name="Rectangle 23"/>
          <p:cNvSpPr/>
          <p:nvPr/>
        </p:nvSpPr>
        <p:spPr>
          <a:xfrm>
            <a:off x="14044260" y="5547512"/>
            <a:ext cx="91439" cy="1724980"/>
          </a:xfrm>
          <a:prstGeom prst="rect">
            <a:avLst/>
          </a:prstGeom>
          <a:solidFill>
            <a:srgbClr val="595959"/>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465" name="Rectangle 20"/>
          <p:cNvSpPr txBox="1"/>
          <p:nvPr/>
        </p:nvSpPr>
        <p:spPr>
          <a:xfrm>
            <a:off x="14512887" y="5404161"/>
            <a:ext cx="8148827" cy="20116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defRPr sz="4000">
                <a:solidFill>
                  <a:srgbClr val="404040"/>
                </a:solidFill>
                <a:latin typeface="Open Sans Condensed Light"/>
                <a:ea typeface="Open Sans Condensed Light"/>
                <a:cs typeface="Open Sans Condensed Light"/>
                <a:sym typeface="Open Sans Condensed Light"/>
              </a:defRPr>
            </a:pPr>
            <a:r>
              <a:rPr b="1">
                <a:latin typeface="Open Sans Condensed"/>
                <a:ea typeface="Open Sans Condensed"/>
                <a:cs typeface="Open Sans Condensed"/>
                <a:sym typeface="Open Sans Condensed"/>
              </a:rPr>
              <a:t>Context information: </a:t>
            </a:r>
            <a:r>
              <a:t>background info on what you are requesting, the data you are providing etc</a:t>
            </a:r>
          </a:p>
        </p:txBody>
      </p:sp>
      <p:sp>
        <p:nvSpPr>
          <p:cNvPr id="466" name="Rectangle 31"/>
          <p:cNvSpPr/>
          <p:nvPr/>
        </p:nvSpPr>
        <p:spPr>
          <a:xfrm>
            <a:off x="14044260" y="8647831"/>
            <a:ext cx="91439" cy="1727201"/>
          </a:xfrm>
          <a:prstGeom prst="rect">
            <a:avLst/>
          </a:prstGeom>
          <a:solidFill>
            <a:srgbClr val="404040"/>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467" name="Oval 32"/>
          <p:cNvSpPr/>
          <p:nvPr/>
        </p:nvSpPr>
        <p:spPr>
          <a:xfrm>
            <a:off x="12951417" y="9110449"/>
            <a:ext cx="801969" cy="801965"/>
          </a:xfrm>
          <a:prstGeom prst="ellipse">
            <a:avLst/>
          </a:prstGeom>
          <a:solidFill>
            <a:srgbClr val="6D6D6D"/>
          </a:solidFill>
          <a:ln w="12700">
            <a:miter lim="400000"/>
          </a:ln>
        </p:spPr>
        <p:txBody>
          <a:bodyPr tIns="91439" bIns="91439" anchor="ctr"/>
          <a:lstStyle/>
          <a:p>
            <a:pPr defTabSz="1828800">
              <a:defRPr sz="3600">
                <a:solidFill>
                  <a:srgbClr val="37CA9D"/>
                </a:solidFill>
                <a:latin typeface="Calibri"/>
                <a:ea typeface="Calibri"/>
                <a:cs typeface="Calibri"/>
                <a:sym typeface="Calibri"/>
              </a:defRPr>
            </a:pPr>
          </a:p>
        </p:txBody>
      </p:sp>
      <p:sp>
        <p:nvSpPr>
          <p:cNvPr id="468" name="Rectangle 26"/>
          <p:cNvSpPr txBox="1"/>
          <p:nvPr/>
        </p:nvSpPr>
        <p:spPr>
          <a:xfrm>
            <a:off x="14426573" y="8810391"/>
            <a:ext cx="8148833" cy="14020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defRPr sz="4000">
                <a:solidFill>
                  <a:srgbClr val="404040"/>
                </a:solidFill>
                <a:latin typeface="Open Sans Condensed Light"/>
                <a:ea typeface="Open Sans Condensed Light"/>
                <a:cs typeface="Open Sans Condensed Light"/>
                <a:sym typeface="Open Sans Condensed Light"/>
              </a:defRPr>
            </a:pPr>
            <a:r>
              <a:rPr b="1">
                <a:latin typeface="Open Sans Condensed"/>
                <a:ea typeface="Open Sans Condensed"/>
                <a:cs typeface="Open Sans Condensed"/>
                <a:sym typeface="Open Sans Condensed"/>
              </a:rPr>
              <a:t>Prompt style: </a:t>
            </a:r>
            <a:r>
              <a:t>its how you ask the thing to the model</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0" name="Rectangle 13"/>
          <p:cNvSpPr/>
          <p:nvPr/>
        </p:nvSpPr>
        <p:spPr>
          <a:xfrm>
            <a:off x="11512780" y="3272887"/>
            <a:ext cx="1358439" cy="97245"/>
          </a:xfrm>
          <a:prstGeom prst="rect">
            <a:avLst/>
          </a:prstGeom>
          <a:solidFill>
            <a:srgbClr val="404040"/>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471" name="Title 55"/>
          <p:cNvSpPr txBox="1"/>
          <p:nvPr/>
        </p:nvSpPr>
        <p:spPr>
          <a:xfrm>
            <a:off x="1676400" y="1441000"/>
            <a:ext cx="21031200" cy="1229629"/>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1828800">
              <a:lnSpc>
                <a:spcPct val="90000"/>
              </a:lnSpc>
              <a:defRPr sz="5600">
                <a:solidFill>
                  <a:srgbClr val="000000"/>
                </a:solidFill>
                <a:latin typeface="Open Sans Condensed Light"/>
                <a:ea typeface="Open Sans Condensed Light"/>
                <a:cs typeface="Open Sans Condensed Light"/>
                <a:sym typeface="Open Sans Condensed Light"/>
              </a:defRPr>
            </a:lvl1pPr>
          </a:lstStyle>
          <a:p>
            <a:pPr/>
            <a:r>
              <a:t>Introduction to the ChatGPT API</a:t>
            </a:r>
          </a:p>
        </p:txBody>
      </p:sp>
      <p:sp>
        <p:nvSpPr>
          <p:cNvPr id="472" name="Oval 22"/>
          <p:cNvSpPr/>
          <p:nvPr/>
        </p:nvSpPr>
        <p:spPr>
          <a:xfrm>
            <a:off x="529878" y="635229"/>
            <a:ext cx="801971" cy="801967"/>
          </a:xfrm>
          <a:prstGeom prst="ellipse">
            <a:avLst/>
          </a:prstGeom>
          <a:solidFill>
            <a:srgbClr val="5C5D5C"/>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473" name="2"/>
          <p:cNvSpPr txBox="1"/>
          <p:nvPr/>
        </p:nvSpPr>
        <p:spPr>
          <a:xfrm>
            <a:off x="732450" y="680612"/>
            <a:ext cx="3968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Helvetica"/>
              </a:defRPr>
            </a:lvl1pPr>
          </a:lstStyle>
          <a:p>
            <a:pPr/>
            <a:r>
              <a:t>2</a:t>
            </a:r>
          </a:p>
        </p:txBody>
      </p:sp>
      <p:sp>
        <p:nvSpPr>
          <p:cNvPr id="474" name="Straight Connector 5"/>
          <p:cNvSpPr/>
          <p:nvPr/>
        </p:nvSpPr>
        <p:spPr>
          <a:xfrm flipH="1">
            <a:off x="12448778" y="5404162"/>
            <a:ext cx="1" cy="5323033"/>
          </a:xfrm>
          <a:prstGeom prst="line">
            <a:avLst/>
          </a:prstGeom>
          <a:ln w="38100">
            <a:solidFill>
              <a:srgbClr val="BFBFBF"/>
            </a:solidFill>
            <a:miter/>
          </a:ln>
        </p:spPr>
        <p:txBody>
          <a:bodyPr tIns="91439" bIns="91439"/>
          <a:lstStyle/>
          <a:p>
            <a:pPr algn="l" defTabSz="1828800">
              <a:defRPr sz="3600">
                <a:solidFill>
                  <a:srgbClr val="000000"/>
                </a:solidFill>
                <a:latin typeface="Calibri"/>
                <a:ea typeface="Calibri"/>
                <a:cs typeface="Calibri"/>
                <a:sym typeface="Calibri"/>
              </a:defRPr>
            </a:pPr>
          </a:p>
        </p:txBody>
      </p:sp>
      <p:grpSp>
        <p:nvGrpSpPr>
          <p:cNvPr id="481" name="Group"/>
          <p:cNvGrpSpPr/>
          <p:nvPr/>
        </p:nvGrpSpPr>
        <p:grpSpPr>
          <a:xfrm>
            <a:off x="2235843" y="5404161"/>
            <a:ext cx="9710297" cy="4970871"/>
            <a:chOff x="0" y="0"/>
            <a:chExt cx="9710296" cy="4970869"/>
          </a:xfrm>
        </p:grpSpPr>
        <p:sp>
          <p:nvSpPr>
            <p:cNvPr id="475" name="Oval 22"/>
            <p:cNvSpPr/>
            <p:nvPr/>
          </p:nvSpPr>
          <p:spPr>
            <a:xfrm>
              <a:off x="0" y="604858"/>
              <a:ext cx="801969" cy="801965"/>
            </a:xfrm>
            <a:prstGeom prst="ellipse">
              <a:avLst/>
            </a:prstGeom>
            <a:solidFill>
              <a:srgbClr val="595959"/>
            </a:solidFill>
            <a:ln w="12700" cap="flat">
              <a:noFill/>
              <a:miter lim="400000"/>
            </a:ln>
            <a:effectLst/>
          </p:spPr>
          <p:txBody>
            <a:bodyPr wrap="square" lIns="91439" tIns="91439" rIns="91439" bIns="91439" numCol="1" anchor="ctr">
              <a:noAutofit/>
            </a:bodyPr>
            <a:lstStyle/>
            <a:p>
              <a:pPr defTabSz="1828800">
                <a:defRPr sz="3600">
                  <a:solidFill>
                    <a:srgbClr val="37CA9D"/>
                  </a:solidFill>
                  <a:latin typeface="Calibri"/>
                  <a:ea typeface="Calibri"/>
                  <a:cs typeface="Calibri"/>
                  <a:sym typeface="Calibri"/>
                </a:defRPr>
              </a:pPr>
            </a:p>
          </p:txBody>
        </p:sp>
        <p:sp>
          <p:nvSpPr>
            <p:cNvPr id="476" name="Rectangle 23"/>
            <p:cNvSpPr/>
            <p:nvPr/>
          </p:nvSpPr>
          <p:spPr>
            <a:xfrm>
              <a:off x="1092843" y="143350"/>
              <a:ext cx="91439" cy="1724980"/>
            </a:xfrm>
            <a:prstGeom prst="rect">
              <a:avLst/>
            </a:prstGeom>
            <a:solidFill>
              <a:srgbClr val="595959"/>
            </a:solidFill>
            <a:ln w="12700" cap="flat">
              <a:noFill/>
              <a:miter lim="400000"/>
            </a:ln>
            <a:effectLst/>
          </p:spPr>
          <p:txBody>
            <a:bodyPr wrap="square" lIns="91439" tIns="91439" rIns="91439" bIns="91439" numCol="1" anchor="ctr">
              <a:noAutofit/>
            </a:bodyPr>
            <a:lstStyle/>
            <a:p>
              <a:pPr defTabSz="1828800">
                <a:defRPr sz="3600">
                  <a:solidFill>
                    <a:srgbClr val="FFFFFF"/>
                  </a:solidFill>
                  <a:latin typeface="Calibri"/>
                  <a:ea typeface="Calibri"/>
                  <a:cs typeface="Calibri"/>
                  <a:sym typeface="Calibri"/>
                </a:defRPr>
              </a:pPr>
            </a:p>
          </p:txBody>
        </p:sp>
        <p:sp>
          <p:nvSpPr>
            <p:cNvPr id="477" name="Rectangle 20"/>
            <p:cNvSpPr/>
            <p:nvPr/>
          </p:nvSpPr>
          <p:spPr>
            <a:xfrm>
              <a:off x="1561470" y="0"/>
              <a:ext cx="8148827"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l" defTabSz="1828800">
                <a:defRPr sz="4000">
                  <a:solidFill>
                    <a:srgbClr val="404040"/>
                  </a:solidFill>
                  <a:latin typeface="Open Sans Condensed Light"/>
                  <a:ea typeface="Open Sans Condensed Light"/>
                  <a:cs typeface="Open Sans Condensed Light"/>
                  <a:sym typeface="Open Sans Condensed Light"/>
                </a:defRPr>
              </a:lvl1pPr>
            </a:lstStyle>
            <a:p>
              <a:pPr/>
              <a:r>
                <a:t>The ChatGPT API allows us to use OpenAI's chat models to generate dynamic, contextually-aware responses.</a:t>
              </a:r>
            </a:p>
          </p:txBody>
        </p:sp>
        <p:sp>
          <p:nvSpPr>
            <p:cNvPr id="478" name="Rectangle 31"/>
            <p:cNvSpPr/>
            <p:nvPr/>
          </p:nvSpPr>
          <p:spPr>
            <a:xfrm>
              <a:off x="1092843" y="3243669"/>
              <a:ext cx="91439" cy="1727201"/>
            </a:xfrm>
            <a:prstGeom prst="rect">
              <a:avLst/>
            </a:prstGeom>
            <a:solidFill>
              <a:srgbClr val="404040"/>
            </a:solidFill>
            <a:ln w="12700" cap="flat">
              <a:noFill/>
              <a:miter lim="400000"/>
            </a:ln>
            <a:effectLst/>
          </p:spPr>
          <p:txBody>
            <a:bodyPr wrap="square" lIns="91439" tIns="91439" rIns="91439" bIns="91439" numCol="1" anchor="ctr">
              <a:noAutofit/>
            </a:bodyPr>
            <a:lstStyle/>
            <a:p>
              <a:pPr defTabSz="1828800">
                <a:defRPr sz="3600">
                  <a:solidFill>
                    <a:srgbClr val="FFFFFF"/>
                  </a:solidFill>
                  <a:latin typeface="Calibri"/>
                  <a:ea typeface="Calibri"/>
                  <a:cs typeface="Calibri"/>
                  <a:sym typeface="Calibri"/>
                </a:defRPr>
              </a:pPr>
            </a:p>
          </p:txBody>
        </p:sp>
        <p:sp>
          <p:nvSpPr>
            <p:cNvPr id="479" name="Oval 32"/>
            <p:cNvSpPr/>
            <p:nvPr/>
          </p:nvSpPr>
          <p:spPr>
            <a:xfrm>
              <a:off x="0" y="3706287"/>
              <a:ext cx="801969" cy="801965"/>
            </a:xfrm>
            <a:prstGeom prst="ellipse">
              <a:avLst/>
            </a:prstGeom>
            <a:solidFill>
              <a:srgbClr val="404040"/>
            </a:solidFill>
            <a:ln w="12700" cap="flat">
              <a:noFill/>
              <a:miter lim="400000"/>
            </a:ln>
            <a:effectLst/>
          </p:spPr>
          <p:txBody>
            <a:bodyPr wrap="square" lIns="91439" tIns="91439" rIns="91439" bIns="91439" numCol="1" anchor="ctr">
              <a:noAutofit/>
            </a:bodyPr>
            <a:lstStyle/>
            <a:p>
              <a:pPr defTabSz="1828800">
                <a:defRPr sz="3600">
                  <a:solidFill>
                    <a:srgbClr val="37CA9D"/>
                  </a:solidFill>
                  <a:latin typeface="Calibri"/>
                  <a:ea typeface="Calibri"/>
                  <a:cs typeface="Calibri"/>
                  <a:sym typeface="Calibri"/>
                </a:defRPr>
              </a:pPr>
            </a:p>
          </p:txBody>
        </p:sp>
        <p:sp>
          <p:nvSpPr>
            <p:cNvPr id="480" name="Rectangle 26"/>
            <p:cNvSpPr/>
            <p:nvPr/>
          </p:nvSpPr>
          <p:spPr>
            <a:xfrm>
              <a:off x="1475156" y="3711029"/>
              <a:ext cx="814883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l" defTabSz="1828800">
                <a:defRPr sz="4000">
                  <a:solidFill>
                    <a:srgbClr val="404040"/>
                  </a:solidFill>
                  <a:latin typeface="Open Sans Condensed Light"/>
                  <a:ea typeface="Open Sans Condensed Light"/>
                  <a:cs typeface="Open Sans Condensed Light"/>
                  <a:sym typeface="Open Sans Condensed Light"/>
                </a:defRPr>
              </a:lvl1pPr>
            </a:lstStyle>
            <a:p>
              <a:pPr/>
              <a:r>
                <a:t>Specify: model, messages.</a:t>
              </a:r>
            </a:p>
          </p:txBody>
        </p:sp>
      </p:grpSp>
      <p:pic>
        <p:nvPicPr>
          <p:cNvPr id="482" name="Image" descr="Image"/>
          <p:cNvPicPr>
            <a:picLocks noChangeAspect="1"/>
          </p:cNvPicPr>
          <p:nvPr/>
        </p:nvPicPr>
        <p:blipFill>
          <a:blip r:embed="rId2">
            <a:extLst/>
          </a:blip>
          <a:srcRect l="5812" t="14913" r="5812" b="14914"/>
          <a:stretch>
            <a:fillRect/>
          </a:stretch>
        </p:blipFill>
        <p:spPr>
          <a:xfrm>
            <a:off x="12951412" y="6548887"/>
            <a:ext cx="9710237" cy="3033410"/>
          </a:xfrm>
          <a:prstGeom prst="rect">
            <a:avLst/>
          </a:prstGeom>
          <a:ln w="12700">
            <a:miter lim="400000"/>
          </a:ln>
        </p:spPr>
      </p:pic>
      <p:sp>
        <p:nvSpPr>
          <p:cNvPr id="483" name="Title Placeholder 1"/>
          <p:cNvSpPr txBox="1"/>
          <p:nvPr/>
        </p:nvSpPr>
        <p:spPr>
          <a:xfrm>
            <a:off x="1767841" y="2571354"/>
            <a:ext cx="20848319" cy="686012"/>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chor="ctr">
            <a:normAutofit fontScale="100000" lnSpcReduction="0"/>
          </a:bodyPr>
          <a:lstStyle>
            <a:lvl1pPr defTabSz="1481327">
              <a:lnSpc>
                <a:spcPct val="90000"/>
              </a:lnSpc>
              <a:defRPr sz="3200">
                <a:solidFill>
                  <a:srgbClr val="404040"/>
                </a:solidFill>
                <a:latin typeface="Open Sans Condensed Light"/>
                <a:ea typeface="Open Sans Condensed Light"/>
                <a:cs typeface="Open Sans Condensed Light"/>
                <a:sym typeface="Open Sans Condensed Light"/>
              </a:defRPr>
            </a:lvl1pPr>
          </a:lstStyle>
          <a:p>
            <a:pPr/>
            <a:r>
              <a:t>Where does ChatGPT fit in this chaotic LLM universe? </a:t>
            </a:r>
          </a:p>
        </p:txBody>
      </p:sp>
      <p:sp>
        <p:nvSpPr>
          <p:cNvPr id="484" name="2"/>
          <p:cNvSpPr txBox="1"/>
          <p:nvPr/>
        </p:nvSpPr>
        <p:spPr>
          <a:xfrm>
            <a:off x="2054573" y="2965910"/>
            <a:ext cx="3968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Helvetica"/>
              </a:defRPr>
            </a:lvl1pPr>
          </a:lstStyle>
          <a:p>
            <a:pPr/>
            <a:r>
              <a:t>2</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6" name="Rectangle 13"/>
          <p:cNvSpPr/>
          <p:nvPr/>
        </p:nvSpPr>
        <p:spPr>
          <a:xfrm>
            <a:off x="11512780" y="3272887"/>
            <a:ext cx="1358439" cy="97245"/>
          </a:xfrm>
          <a:prstGeom prst="rect">
            <a:avLst/>
          </a:prstGeom>
          <a:solidFill>
            <a:srgbClr val="404040"/>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487" name="Title 55"/>
          <p:cNvSpPr txBox="1"/>
          <p:nvPr/>
        </p:nvSpPr>
        <p:spPr>
          <a:xfrm>
            <a:off x="1676400" y="1441000"/>
            <a:ext cx="21031200" cy="1229629"/>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1828800">
              <a:lnSpc>
                <a:spcPct val="90000"/>
              </a:lnSpc>
              <a:defRPr sz="5600">
                <a:solidFill>
                  <a:srgbClr val="000000"/>
                </a:solidFill>
                <a:latin typeface="Open Sans Condensed Light"/>
                <a:ea typeface="Open Sans Condensed Light"/>
                <a:cs typeface="Open Sans Condensed Light"/>
                <a:sym typeface="Open Sans Condensed Light"/>
              </a:defRPr>
            </a:lvl1pPr>
          </a:lstStyle>
          <a:p>
            <a:pPr/>
            <a:r>
              <a:t>Introduction to the ChatGPT API</a:t>
            </a:r>
          </a:p>
        </p:txBody>
      </p:sp>
      <p:sp>
        <p:nvSpPr>
          <p:cNvPr id="488" name="Oval 22"/>
          <p:cNvSpPr/>
          <p:nvPr/>
        </p:nvSpPr>
        <p:spPr>
          <a:xfrm>
            <a:off x="529878" y="635229"/>
            <a:ext cx="801971" cy="801967"/>
          </a:xfrm>
          <a:prstGeom prst="ellipse">
            <a:avLst/>
          </a:prstGeom>
          <a:solidFill>
            <a:srgbClr val="5C5D5C"/>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489" name="2"/>
          <p:cNvSpPr txBox="1"/>
          <p:nvPr/>
        </p:nvSpPr>
        <p:spPr>
          <a:xfrm>
            <a:off x="732450" y="680612"/>
            <a:ext cx="3968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Helvetica"/>
              </a:defRPr>
            </a:lvl1pPr>
          </a:lstStyle>
          <a:p>
            <a:pPr/>
            <a:r>
              <a:t>2</a:t>
            </a:r>
          </a:p>
        </p:txBody>
      </p:sp>
      <p:sp>
        <p:nvSpPr>
          <p:cNvPr id="490" name="Straight Connector 5"/>
          <p:cNvSpPr/>
          <p:nvPr/>
        </p:nvSpPr>
        <p:spPr>
          <a:xfrm flipH="1">
            <a:off x="12448778" y="5404162"/>
            <a:ext cx="1" cy="5323033"/>
          </a:xfrm>
          <a:prstGeom prst="line">
            <a:avLst/>
          </a:prstGeom>
          <a:ln w="38100">
            <a:solidFill>
              <a:srgbClr val="BFBFBF"/>
            </a:solidFill>
            <a:miter/>
          </a:ln>
        </p:spPr>
        <p:txBody>
          <a:bodyPr tIns="91439" bIns="91439"/>
          <a:lstStyle/>
          <a:p>
            <a:pPr algn="l" defTabSz="1828800">
              <a:defRPr sz="3600">
                <a:solidFill>
                  <a:srgbClr val="000000"/>
                </a:solidFill>
                <a:latin typeface="Calibri"/>
                <a:ea typeface="Calibri"/>
                <a:cs typeface="Calibri"/>
                <a:sym typeface="Calibri"/>
              </a:defRPr>
            </a:pPr>
          </a:p>
        </p:txBody>
      </p:sp>
      <p:sp>
        <p:nvSpPr>
          <p:cNvPr id="491" name="Oval 22"/>
          <p:cNvSpPr/>
          <p:nvPr/>
        </p:nvSpPr>
        <p:spPr>
          <a:xfrm>
            <a:off x="2149529" y="7967450"/>
            <a:ext cx="801969" cy="801965"/>
          </a:xfrm>
          <a:prstGeom prst="ellipse">
            <a:avLst/>
          </a:prstGeom>
          <a:solidFill>
            <a:srgbClr val="595959"/>
          </a:solidFill>
          <a:ln w="12700">
            <a:miter lim="400000"/>
          </a:ln>
        </p:spPr>
        <p:txBody>
          <a:bodyPr tIns="91439" bIns="91439" anchor="ctr"/>
          <a:lstStyle/>
          <a:p>
            <a:pPr defTabSz="1828800">
              <a:defRPr sz="3600">
                <a:solidFill>
                  <a:srgbClr val="37CA9D"/>
                </a:solidFill>
                <a:latin typeface="Calibri"/>
                <a:ea typeface="Calibri"/>
                <a:cs typeface="Calibri"/>
                <a:sym typeface="Calibri"/>
              </a:defRPr>
            </a:pPr>
          </a:p>
        </p:txBody>
      </p:sp>
      <p:sp>
        <p:nvSpPr>
          <p:cNvPr id="492" name="Rectangle 23"/>
          <p:cNvSpPr/>
          <p:nvPr/>
        </p:nvSpPr>
        <p:spPr>
          <a:xfrm>
            <a:off x="3328686" y="5547512"/>
            <a:ext cx="91439" cy="1724980"/>
          </a:xfrm>
          <a:prstGeom prst="rect">
            <a:avLst/>
          </a:prstGeom>
          <a:solidFill>
            <a:srgbClr val="595959"/>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493" name="Rectangle 20"/>
          <p:cNvSpPr txBox="1"/>
          <p:nvPr/>
        </p:nvSpPr>
        <p:spPr>
          <a:xfrm>
            <a:off x="3797313" y="5708961"/>
            <a:ext cx="8148827" cy="14020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defTabSz="1828800">
              <a:defRPr sz="4000">
                <a:solidFill>
                  <a:srgbClr val="404040"/>
                </a:solidFill>
                <a:latin typeface="Open Sans Condensed Light"/>
                <a:ea typeface="Open Sans Condensed Light"/>
                <a:cs typeface="Open Sans Condensed Light"/>
                <a:sym typeface="Open Sans Condensed Light"/>
              </a:defRPr>
            </a:lvl1pPr>
          </a:lstStyle>
          <a:p>
            <a:pPr/>
            <a:r>
              <a:t>Firstly we import the OpenAI module.</a:t>
            </a:r>
          </a:p>
        </p:txBody>
      </p:sp>
      <p:sp>
        <p:nvSpPr>
          <p:cNvPr id="494" name="Rectangle 31"/>
          <p:cNvSpPr/>
          <p:nvPr/>
        </p:nvSpPr>
        <p:spPr>
          <a:xfrm>
            <a:off x="3328686" y="7504831"/>
            <a:ext cx="91439" cy="1727201"/>
          </a:xfrm>
          <a:prstGeom prst="rect">
            <a:avLst/>
          </a:prstGeom>
          <a:solidFill>
            <a:srgbClr val="404040"/>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495" name="Oval 32"/>
          <p:cNvSpPr/>
          <p:nvPr/>
        </p:nvSpPr>
        <p:spPr>
          <a:xfrm>
            <a:off x="2149529" y="9923249"/>
            <a:ext cx="801969" cy="801965"/>
          </a:xfrm>
          <a:prstGeom prst="ellipse">
            <a:avLst/>
          </a:prstGeom>
          <a:solidFill>
            <a:srgbClr val="404040"/>
          </a:solidFill>
          <a:ln w="12700">
            <a:miter lim="400000"/>
          </a:ln>
        </p:spPr>
        <p:txBody>
          <a:bodyPr tIns="91439" bIns="91439" anchor="ctr"/>
          <a:lstStyle/>
          <a:p>
            <a:pPr defTabSz="1828800">
              <a:defRPr sz="3600">
                <a:solidFill>
                  <a:srgbClr val="37CA9D"/>
                </a:solidFill>
                <a:latin typeface="Calibri"/>
                <a:ea typeface="Calibri"/>
                <a:cs typeface="Calibri"/>
                <a:sym typeface="Calibri"/>
              </a:defRPr>
            </a:pPr>
          </a:p>
        </p:txBody>
      </p:sp>
      <p:sp>
        <p:nvSpPr>
          <p:cNvPr id="496" name="Rectangle 26"/>
          <p:cNvSpPr txBox="1"/>
          <p:nvPr/>
        </p:nvSpPr>
        <p:spPr>
          <a:xfrm>
            <a:off x="3797307" y="7667391"/>
            <a:ext cx="8148833" cy="14020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defTabSz="1828800">
              <a:defRPr sz="4000">
                <a:solidFill>
                  <a:srgbClr val="404040"/>
                </a:solidFill>
                <a:latin typeface="Open Sans Condensed Light"/>
                <a:ea typeface="Open Sans Condensed Light"/>
                <a:cs typeface="Open Sans Condensed Light"/>
                <a:sym typeface="Open Sans Condensed Light"/>
              </a:defRPr>
            </a:lvl1pPr>
          </a:lstStyle>
          <a:p>
            <a:pPr/>
            <a:r>
              <a:t>We call the .create() method to call the API.</a:t>
            </a:r>
          </a:p>
        </p:txBody>
      </p:sp>
      <p:sp>
        <p:nvSpPr>
          <p:cNvPr id="497" name="Rectangle 31"/>
          <p:cNvSpPr/>
          <p:nvPr/>
        </p:nvSpPr>
        <p:spPr>
          <a:xfrm>
            <a:off x="3328686" y="9536831"/>
            <a:ext cx="91439" cy="1727201"/>
          </a:xfrm>
          <a:prstGeom prst="rect">
            <a:avLst/>
          </a:prstGeom>
          <a:solidFill>
            <a:srgbClr val="404040"/>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498" name="Oval 32"/>
          <p:cNvSpPr/>
          <p:nvPr/>
        </p:nvSpPr>
        <p:spPr>
          <a:xfrm>
            <a:off x="2149529" y="6009020"/>
            <a:ext cx="801969" cy="801965"/>
          </a:xfrm>
          <a:prstGeom prst="ellipse">
            <a:avLst/>
          </a:prstGeom>
          <a:solidFill>
            <a:srgbClr val="808080"/>
          </a:solidFill>
          <a:ln w="12700">
            <a:miter lim="400000"/>
          </a:ln>
        </p:spPr>
        <p:txBody>
          <a:bodyPr tIns="91439" bIns="91439" anchor="ctr"/>
          <a:lstStyle/>
          <a:p>
            <a:pPr defTabSz="1828800">
              <a:defRPr sz="3600">
                <a:solidFill>
                  <a:srgbClr val="37CA9D"/>
                </a:solidFill>
                <a:latin typeface="Calibri"/>
                <a:ea typeface="Calibri"/>
                <a:cs typeface="Calibri"/>
                <a:sym typeface="Calibri"/>
              </a:defRPr>
            </a:pPr>
          </a:p>
        </p:txBody>
      </p:sp>
      <p:sp>
        <p:nvSpPr>
          <p:cNvPr id="499" name="Rectangle 26"/>
          <p:cNvSpPr txBox="1"/>
          <p:nvPr/>
        </p:nvSpPr>
        <p:spPr>
          <a:xfrm>
            <a:off x="3797307" y="9625821"/>
            <a:ext cx="8148833" cy="14020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l" defTabSz="1828800">
              <a:defRPr sz="4000">
                <a:solidFill>
                  <a:srgbClr val="404040"/>
                </a:solidFill>
                <a:latin typeface="Open Sans Condensed Light"/>
                <a:ea typeface="Open Sans Condensed Light"/>
                <a:cs typeface="Open Sans Condensed Light"/>
                <a:sym typeface="Open Sans Condensed Light"/>
              </a:defRPr>
            </a:lvl1pPr>
          </a:lstStyle>
          <a:p>
            <a:pPr/>
            <a:r>
              <a:t>We give the model and messages parameters.</a:t>
            </a:r>
          </a:p>
        </p:txBody>
      </p:sp>
      <p:sp>
        <p:nvSpPr>
          <p:cNvPr id="500" name="Title Placeholder 1"/>
          <p:cNvSpPr txBox="1"/>
          <p:nvPr/>
        </p:nvSpPr>
        <p:spPr>
          <a:xfrm>
            <a:off x="1767841" y="2571354"/>
            <a:ext cx="20848319" cy="686012"/>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chor="ctr">
            <a:normAutofit fontScale="100000" lnSpcReduction="0"/>
          </a:bodyPr>
          <a:lstStyle>
            <a:lvl1pPr defTabSz="1481327">
              <a:lnSpc>
                <a:spcPct val="90000"/>
              </a:lnSpc>
              <a:defRPr sz="3200">
                <a:solidFill>
                  <a:srgbClr val="404040"/>
                </a:solidFill>
                <a:latin typeface="Open Sans Condensed Light"/>
                <a:ea typeface="Open Sans Condensed Light"/>
                <a:cs typeface="Open Sans Condensed Light"/>
                <a:sym typeface="Open Sans Condensed Light"/>
              </a:defRPr>
            </a:lvl1pPr>
          </a:lstStyle>
          <a:p>
            <a:pPr/>
            <a:r>
              <a:t>Where does ChatGPT fit in this chaotic LLM universe? </a:t>
            </a:r>
          </a:p>
        </p:txBody>
      </p:sp>
      <p:sp>
        <p:nvSpPr>
          <p:cNvPr id="501" name="2"/>
          <p:cNvSpPr txBox="1"/>
          <p:nvPr/>
        </p:nvSpPr>
        <p:spPr>
          <a:xfrm>
            <a:off x="2054573" y="2965910"/>
            <a:ext cx="3968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Helvetica"/>
              </a:defRPr>
            </a:lvl1pPr>
          </a:lstStyle>
          <a:p>
            <a:pPr/>
            <a:r>
              <a:t>2</a:t>
            </a:r>
          </a:p>
        </p:txBody>
      </p:sp>
      <p:grpSp>
        <p:nvGrpSpPr>
          <p:cNvPr id="505" name="Group"/>
          <p:cNvGrpSpPr/>
          <p:nvPr/>
        </p:nvGrpSpPr>
        <p:grpSpPr>
          <a:xfrm>
            <a:off x="12951417" y="5225108"/>
            <a:ext cx="9710297" cy="5681140"/>
            <a:chOff x="0" y="0"/>
            <a:chExt cx="9710296" cy="5681138"/>
          </a:xfrm>
        </p:grpSpPr>
        <p:pic>
          <p:nvPicPr>
            <p:cNvPr id="502" name="Image" descr="Image"/>
            <p:cNvPicPr>
              <a:picLocks noChangeAspect="1"/>
            </p:cNvPicPr>
            <p:nvPr/>
          </p:nvPicPr>
          <p:blipFill>
            <a:blip r:embed="rId2">
              <a:extLst/>
            </a:blip>
            <a:srcRect l="6879" t="10628" r="6879" b="10627"/>
            <a:stretch>
              <a:fillRect/>
            </a:stretch>
          </p:blipFill>
          <p:spPr>
            <a:xfrm>
              <a:off x="0" y="0"/>
              <a:ext cx="9710297" cy="5681139"/>
            </a:xfrm>
            <a:prstGeom prst="rect">
              <a:avLst/>
            </a:prstGeom>
            <a:ln w="12700" cap="flat">
              <a:noFill/>
              <a:miter lim="400000"/>
            </a:ln>
            <a:effectLst/>
          </p:spPr>
        </p:pic>
        <p:sp>
          <p:nvSpPr>
            <p:cNvPr id="503" name="Arrow"/>
            <p:cNvSpPr/>
            <p:nvPr/>
          </p:nvSpPr>
          <p:spPr>
            <a:xfrm flipH="1" rot="18900000">
              <a:off x="5903666" y="643985"/>
              <a:ext cx="2160578" cy="1131741"/>
            </a:xfrm>
            <a:prstGeom prst="rightArrow">
              <a:avLst>
                <a:gd name="adj1" fmla="val 32000"/>
                <a:gd name="adj2" fmla="val 70762"/>
              </a:avLst>
            </a:prstGeom>
            <a:solidFill>
              <a:srgbClr val="ED220D"/>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504" name="Arrow"/>
            <p:cNvSpPr/>
            <p:nvPr/>
          </p:nvSpPr>
          <p:spPr>
            <a:xfrm flipH="1" rot="2700000">
              <a:off x="5438630" y="3315200"/>
              <a:ext cx="2160577" cy="1131741"/>
            </a:xfrm>
            <a:prstGeom prst="rightArrow">
              <a:avLst>
                <a:gd name="adj1" fmla="val 32000"/>
                <a:gd name="adj2" fmla="val 70762"/>
              </a:avLst>
            </a:prstGeom>
            <a:solidFill>
              <a:srgbClr val="ED220D"/>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7" name="Rectangle 13"/>
          <p:cNvSpPr/>
          <p:nvPr/>
        </p:nvSpPr>
        <p:spPr>
          <a:xfrm>
            <a:off x="11512780" y="3272887"/>
            <a:ext cx="1358439" cy="97245"/>
          </a:xfrm>
          <a:prstGeom prst="rect">
            <a:avLst/>
          </a:prstGeom>
          <a:solidFill>
            <a:srgbClr val="404040"/>
          </a:solidFill>
          <a:ln w="12700">
            <a:miter lim="400000"/>
          </a:ln>
        </p:spPr>
        <p:txBody>
          <a:bodyPr tIns="91439" bIns="91439" anchor="ctr"/>
          <a:lstStyle/>
          <a:p>
            <a:pPr defTabSz="1828800">
              <a:defRPr sz="3600">
                <a:solidFill>
                  <a:srgbClr val="FFFFFF"/>
                </a:solidFill>
                <a:latin typeface="Calibri"/>
                <a:ea typeface="Calibri"/>
                <a:cs typeface="Calibri"/>
                <a:sym typeface="Calibri"/>
              </a:defRPr>
            </a:pPr>
          </a:p>
        </p:txBody>
      </p:sp>
      <p:sp>
        <p:nvSpPr>
          <p:cNvPr id="508" name="Title 55"/>
          <p:cNvSpPr txBox="1"/>
          <p:nvPr/>
        </p:nvSpPr>
        <p:spPr>
          <a:xfrm>
            <a:off x="1676400" y="1441000"/>
            <a:ext cx="21031200" cy="1229629"/>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1828800">
              <a:lnSpc>
                <a:spcPct val="90000"/>
              </a:lnSpc>
              <a:defRPr sz="5600">
                <a:solidFill>
                  <a:srgbClr val="000000"/>
                </a:solidFill>
                <a:latin typeface="Open Sans Condensed Light"/>
                <a:ea typeface="Open Sans Condensed Light"/>
                <a:cs typeface="Open Sans Condensed Light"/>
                <a:sym typeface="Open Sans Condensed Light"/>
              </a:defRPr>
            </a:lvl1pPr>
          </a:lstStyle>
          <a:p>
            <a:pPr/>
            <a:r>
              <a:t>Introduction to the ChatGPT API</a:t>
            </a:r>
          </a:p>
        </p:txBody>
      </p:sp>
      <p:sp>
        <p:nvSpPr>
          <p:cNvPr id="509" name="Oval 22"/>
          <p:cNvSpPr/>
          <p:nvPr/>
        </p:nvSpPr>
        <p:spPr>
          <a:xfrm>
            <a:off x="529878" y="635229"/>
            <a:ext cx="801971" cy="801967"/>
          </a:xfrm>
          <a:prstGeom prst="ellipse">
            <a:avLst/>
          </a:prstGeom>
          <a:solidFill>
            <a:srgbClr val="5C5D5C"/>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510" name="2"/>
          <p:cNvSpPr txBox="1"/>
          <p:nvPr/>
        </p:nvSpPr>
        <p:spPr>
          <a:xfrm>
            <a:off x="732450" y="680612"/>
            <a:ext cx="3968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Helvetica"/>
              </a:defRPr>
            </a:lvl1pPr>
          </a:lstStyle>
          <a:p>
            <a:pPr/>
            <a:r>
              <a:t>2</a:t>
            </a:r>
          </a:p>
        </p:txBody>
      </p:sp>
      <p:sp>
        <p:nvSpPr>
          <p:cNvPr id="511" name="Title Placeholder 1"/>
          <p:cNvSpPr txBox="1"/>
          <p:nvPr/>
        </p:nvSpPr>
        <p:spPr>
          <a:xfrm>
            <a:off x="1767841" y="2571354"/>
            <a:ext cx="20848319" cy="686012"/>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chor="ctr">
            <a:normAutofit fontScale="100000" lnSpcReduction="0"/>
          </a:bodyPr>
          <a:lstStyle>
            <a:lvl1pPr defTabSz="1481327">
              <a:lnSpc>
                <a:spcPct val="90000"/>
              </a:lnSpc>
              <a:defRPr sz="3200">
                <a:solidFill>
                  <a:srgbClr val="404040"/>
                </a:solidFill>
                <a:latin typeface="Open Sans Condensed Light"/>
                <a:ea typeface="Open Sans Condensed Light"/>
                <a:cs typeface="Open Sans Condensed Light"/>
                <a:sym typeface="Open Sans Condensed Light"/>
              </a:defRPr>
            </a:lvl1pPr>
          </a:lstStyle>
          <a:p>
            <a:pPr/>
            <a:r>
              <a:t>A breakdown of the response</a:t>
            </a:r>
          </a:p>
        </p:txBody>
      </p:sp>
      <p:sp>
        <p:nvSpPr>
          <p:cNvPr id="512" name="2"/>
          <p:cNvSpPr txBox="1"/>
          <p:nvPr/>
        </p:nvSpPr>
        <p:spPr>
          <a:xfrm>
            <a:off x="2054573" y="2965910"/>
            <a:ext cx="3968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Helvetica"/>
              </a:defRPr>
            </a:lvl1pPr>
          </a:lstStyle>
          <a:p>
            <a:pPr/>
            <a:r>
              <a:t>2</a:t>
            </a:r>
          </a:p>
        </p:txBody>
      </p:sp>
      <p:pic>
        <p:nvPicPr>
          <p:cNvPr id="513" name="Picture 1" descr="Picture 1"/>
          <p:cNvPicPr>
            <a:picLocks noChangeAspect="1"/>
          </p:cNvPicPr>
          <p:nvPr/>
        </p:nvPicPr>
        <p:blipFill>
          <a:blip r:embed="rId2">
            <a:extLst/>
          </a:blip>
          <a:stretch>
            <a:fillRect/>
          </a:stretch>
        </p:blipFill>
        <p:spPr>
          <a:xfrm>
            <a:off x="4874399" y="3746437"/>
            <a:ext cx="14635202" cy="865549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5" name="Title 55"/>
          <p:cNvSpPr txBox="1"/>
          <p:nvPr>
            <p:ph type="title"/>
          </p:nvPr>
        </p:nvSpPr>
        <p:spPr>
          <a:prstGeom prst="rect">
            <a:avLst/>
          </a:prstGeom>
        </p:spPr>
        <p:txBody>
          <a:bodyPr/>
          <a:lstStyle/>
          <a:p>
            <a:pPr/>
            <a:r>
              <a:t>Prompt Engineering Guide</a:t>
            </a:r>
          </a:p>
        </p:txBody>
      </p:sp>
      <p:sp>
        <p:nvSpPr>
          <p:cNvPr id="516" name="Title Placeholder 1"/>
          <p:cNvSpPr txBox="1"/>
          <p:nvPr/>
        </p:nvSpPr>
        <p:spPr>
          <a:xfrm>
            <a:off x="1767841" y="2571354"/>
            <a:ext cx="20848319" cy="686012"/>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chor="ctr">
            <a:normAutofit fontScale="100000" lnSpcReduction="0"/>
          </a:bodyPr>
          <a:lstStyle>
            <a:lvl1pPr defTabSz="1481327">
              <a:lnSpc>
                <a:spcPct val="90000"/>
              </a:lnSpc>
              <a:defRPr sz="3200">
                <a:solidFill>
                  <a:srgbClr val="404040"/>
                </a:solidFill>
                <a:latin typeface="Open Sans Condensed Light"/>
                <a:ea typeface="Open Sans Condensed Light"/>
                <a:cs typeface="Open Sans Condensed Light"/>
                <a:sym typeface="Open Sans Condensed Light"/>
              </a:defRPr>
            </a:lvl1pPr>
          </a:lstStyle>
          <a:p>
            <a:pPr/>
            <a:r>
              <a:t>What is prompt engineering?</a:t>
            </a:r>
          </a:p>
        </p:txBody>
      </p:sp>
      <p:sp>
        <p:nvSpPr>
          <p:cNvPr id="517" name="Rectangle 13"/>
          <p:cNvSpPr/>
          <p:nvPr/>
        </p:nvSpPr>
        <p:spPr>
          <a:xfrm>
            <a:off x="11512780" y="3272887"/>
            <a:ext cx="1358440" cy="97246"/>
          </a:xfrm>
          <a:prstGeom prst="rect">
            <a:avLst/>
          </a:prstGeom>
          <a:solidFill>
            <a:srgbClr val="404040"/>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518" name="Rectangle 23"/>
          <p:cNvSpPr/>
          <p:nvPr/>
        </p:nvSpPr>
        <p:spPr>
          <a:xfrm>
            <a:off x="4071320" y="4202584"/>
            <a:ext cx="91440" cy="2413001"/>
          </a:xfrm>
          <a:prstGeom prst="rect">
            <a:avLst/>
          </a:prstGeom>
          <a:solidFill>
            <a:srgbClr val="595959"/>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519" name="Rectangle 20"/>
          <p:cNvSpPr txBox="1"/>
          <p:nvPr/>
        </p:nvSpPr>
        <p:spPr>
          <a:xfrm>
            <a:off x="4578054" y="4046928"/>
            <a:ext cx="16789373" cy="2621279"/>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p>
            <a:pPr algn="l" defTabSz="1828800">
              <a:defRPr sz="4000">
                <a:solidFill>
                  <a:srgbClr val="404040"/>
                </a:solidFill>
                <a:latin typeface="+mn-lt"/>
                <a:ea typeface="+mn-ea"/>
                <a:cs typeface="+mn-cs"/>
                <a:sym typeface="Helvetica"/>
              </a:defRPr>
            </a:pPr>
            <a:r>
              <a:rPr b="1"/>
              <a:t>Prompt engineering: </a:t>
            </a:r>
            <a:r>
              <a:t>discipline concerned with establishing the rules for obtaining the most deterministic outputs possible from a LLM by employing engineering techniques and protocols to ensure reproducibility and consistency.</a:t>
            </a:r>
          </a:p>
        </p:txBody>
      </p:sp>
      <p:sp>
        <p:nvSpPr>
          <p:cNvPr id="520" name="Rectangle 37"/>
          <p:cNvSpPr/>
          <p:nvPr/>
        </p:nvSpPr>
        <p:spPr>
          <a:xfrm>
            <a:off x="4063701" y="7162462"/>
            <a:ext cx="91440" cy="1117602"/>
          </a:xfrm>
          <a:prstGeom prst="rect">
            <a:avLst/>
          </a:prstGeom>
          <a:solidFill>
            <a:srgbClr val="262626"/>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521" name="Oval 38"/>
          <p:cNvSpPr/>
          <p:nvPr/>
        </p:nvSpPr>
        <p:spPr>
          <a:xfrm>
            <a:off x="3016575" y="7320278"/>
            <a:ext cx="801971" cy="801967"/>
          </a:xfrm>
          <a:prstGeom prst="ellipse">
            <a:avLst/>
          </a:prstGeom>
          <a:solidFill>
            <a:srgbClr val="5A5959"/>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522" name="Rectangle 37"/>
          <p:cNvSpPr/>
          <p:nvPr/>
        </p:nvSpPr>
        <p:spPr>
          <a:xfrm>
            <a:off x="4063701" y="8772483"/>
            <a:ext cx="91440" cy="1778001"/>
          </a:xfrm>
          <a:prstGeom prst="rect">
            <a:avLst/>
          </a:prstGeom>
          <a:solidFill>
            <a:srgbClr val="262626"/>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523" name="Oval 38"/>
          <p:cNvSpPr/>
          <p:nvPr/>
        </p:nvSpPr>
        <p:spPr>
          <a:xfrm>
            <a:off x="3016575" y="9260500"/>
            <a:ext cx="801971" cy="801967"/>
          </a:xfrm>
          <a:prstGeom prst="ellipse">
            <a:avLst/>
          </a:prstGeom>
          <a:solidFill>
            <a:srgbClr val="262626"/>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524" name="Rectangle 20"/>
          <p:cNvSpPr txBox="1"/>
          <p:nvPr/>
        </p:nvSpPr>
        <p:spPr>
          <a:xfrm>
            <a:off x="4578054" y="7020221"/>
            <a:ext cx="16789373" cy="1402079"/>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lvl1pPr algn="l" defTabSz="1828800">
              <a:defRPr sz="4000">
                <a:solidFill>
                  <a:srgbClr val="404040"/>
                </a:solidFill>
                <a:latin typeface="+mn-lt"/>
                <a:ea typeface="+mn-ea"/>
                <a:cs typeface="+mn-cs"/>
                <a:sym typeface="Helvetica"/>
              </a:defRPr>
            </a:lvl1pPr>
          </a:lstStyle>
          <a:p>
            <a:pPr/>
            <a:r>
              <a:t>In a simplified way, prompt engineering is the means by which LLMs can be programmed through prompting.</a:t>
            </a:r>
          </a:p>
        </p:txBody>
      </p:sp>
      <p:sp>
        <p:nvSpPr>
          <p:cNvPr id="525" name="Rectangle 20"/>
          <p:cNvSpPr txBox="1"/>
          <p:nvPr/>
        </p:nvSpPr>
        <p:spPr>
          <a:xfrm>
            <a:off x="4578054" y="8676625"/>
            <a:ext cx="16789373" cy="2011679"/>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lvl1pPr algn="l">
              <a:defRPr sz="4000">
                <a:solidFill>
                  <a:srgbClr val="40403F"/>
                </a:solidFill>
                <a:latin typeface="+mn-lt"/>
                <a:ea typeface="+mn-ea"/>
                <a:cs typeface="+mn-cs"/>
                <a:sym typeface="Helvetica"/>
              </a:defRPr>
            </a:lvl1pPr>
          </a:lstStyle>
          <a:p>
            <a:pPr/>
            <a:r>
              <a:t>Prompt engineering is the process of creating a prompting function fprompt(x) that results in the most effective performance on the downstream task.</a:t>
            </a:r>
          </a:p>
        </p:txBody>
      </p:sp>
      <p:sp>
        <p:nvSpPr>
          <p:cNvPr id="526" name="Rectangle 26"/>
          <p:cNvSpPr txBox="1"/>
          <p:nvPr/>
        </p:nvSpPr>
        <p:spPr>
          <a:xfrm>
            <a:off x="3417560" y="11332467"/>
            <a:ext cx="18091709" cy="1402079"/>
          </a:xfrm>
          <a:prstGeom prst="rect">
            <a:avLst/>
          </a:prstGeom>
          <a:solidFill>
            <a:srgbClr val="B7D5C1"/>
          </a:solidFill>
          <a:ln w="12700">
            <a:miter lim="400000"/>
          </a:ln>
          <a:extLst>
            <a:ext uri="{C572A759-6A51-4108-AA02-DFA0A04FC94B}">
              <ma14:wrappingTextBoxFlag xmlns:ma14="http://schemas.microsoft.com/office/mac/drawingml/2011/main" val="1"/>
            </a:ext>
          </a:extLst>
        </p:spPr>
        <p:txBody>
          <a:bodyPr lIns="91438" tIns="91438" rIns="91438" bIns="91438">
            <a:spAutoFit/>
          </a:bodyPr>
          <a:lstStyle>
            <a:lvl1pPr defTabSz="1828800">
              <a:defRPr sz="4000">
                <a:solidFill>
                  <a:srgbClr val="404040"/>
                </a:solidFill>
                <a:latin typeface="+mn-lt"/>
                <a:ea typeface="+mn-ea"/>
                <a:cs typeface="+mn-cs"/>
                <a:sym typeface="Helvetica"/>
              </a:defRPr>
            </a:lvl1pPr>
          </a:lstStyle>
          <a:p>
            <a:pPr/>
            <a:r>
              <a:t>The basic goal of prompt engineering is designing appropriate inputs for prompting methods.</a:t>
            </a:r>
          </a:p>
        </p:txBody>
      </p:sp>
      <p:sp>
        <p:nvSpPr>
          <p:cNvPr id="527" name="Oval 22"/>
          <p:cNvSpPr/>
          <p:nvPr/>
        </p:nvSpPr>
        <p:spPr>
          <a:xfrm>
            <a:off x="529878" y="635229"/>
            <a:ext cx="801971" cy="801967"/>
          </a:xfrm>
          <a:prstGeom prst="ellipse">
            <a:avLst/>
          </a:prstGeom>
          <a:solidFill>
            <a:srgbClr val="757675"/>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528" name="3"/>
          <p:cNvSpPr txBox="1"/>
          <p:nvPr/>
        </p:nvSpPr>
        <p:spPr>
          <a:xfrm>
            <a:off x="732450" y="680612"/>
            <a:ext cx="3968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Helvetica"/>
              </a:defRPr>
            </a:lvl1pPr>
          </a:lstStyle>
          <a:p>
            <a:pPr/>
            <a:r>
              <a:t>3</a:t>
            </a:r>
          </a:p>
        </p:txBody>
      </p:sp>
      <p:sp>
        <p:nvSpPr>
          <p:cNvPr id="529" name="Oval 32"/>
          <p:cNvSpPr/>
          <p:nvPr/>
        </p:nvSpPr>
        <p:spPr>
          <a:xfrm>
            <a:off x="3016576" y="5008102"/>
            <a:ext cx="801969" cy="801965"/>
          </a:xfrm>
          <a:prstGeom prst="ellipse">
            <a:avLst/>
          </a:prstGeom>
          <a:solidFill>
            <a:srgbClr val="808080"/>
          </a:solidFill>
          <a:ln w="12700">
            <a:miter lim="400000"/>
          </a:ln>
        </p:spPr>
        <p:txBody>
          <a:bodyPr tIns="91439" bIns="91439" anchor="ctr"/>
          <a:lstStyle/>
          <a:p>
            <a:pPr defTabSz="1828800">
              <a:defRPr sz="3600">
                <a:solidFill>
                  <a:srgbClr val="37CA9D"/>
                </a:solidFill>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1" name="Title 55"/>
          <p:cNvSpPr txBox="1"/>
          <p:nvPr>
            <p:ph type="title"/>
          </p:nvPr>
        </p:nvSpPr>
        <p:spPr>
          <a:prstGeom prst="rect">
            <a:avLst/>
          </a:prstGeom>
        </p:spPr>
        <p:txBody>
          <a:bodyPr/>
          <a:lstStyle/>
          <a:p>
            <a:pPr/>
            <a:r>
              <a:t>Prompt Engineering Guide</a:t>
            </a:r>
          </a:p>
        </p:txBody>
      </p:sp>
      <p:sp>
        <p:nvSpPr>
          <p:cNvPr id="532" name="Rectangle 13"/>
          <p:cNvSpPr/>
          <p:nvPr/>
        </p:nvSpPr>
        <p:spPr>
          <a:xfrm>
            <a:off x="11512780" y="3272887"/>
            <a:ext cx="1358440" cy="97246"/>
          </a:xfrm>
          <a:prstGeom prst="rect">
            <a:avLst/>
          </a:prstGeom>
          <a:solidFill>
            <a:srgbClr val="404040"/>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533" name="Oval 22"/>
          <p:cNvSpPr/>
          <p:nvPr/>
        </p:nvSpPr>
        <p:spPr>
          <a:xfrm>
            <a:off x="3016574" y="5678573"/>
            <a:ext cx="801971" cy="801967"/>
          </a:xfrm>
          <a:prstGeom prst="ellipse">
            <a:avLst/>
          </a:prstGeom>
          <a:solidFill>
            <a:srgbClr val="595959"/>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534" name="Rectangle 23"/>
          <p:cNvSpPr/>
          <p:nvPr/>
        </p:nvSpPr>
        <p:spPr>
          <a:xfrm>
            <a:off x="4109418" y="5521865"/>
            <a:ext cx="91440" cy="1115382"/>
          </a:xfrm>
          <a:prstGeom prst="rect">
            <a:avLst/>
          </a:prstGeom>
          <a:solidFill>
            <a:srgbClr val="595959"/>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535" name="Rectangle 20"/>
          <p:cNvSpPr txBox="1"/>
          <p:nvPr/>
        </p:nvSpPr>
        <p:spPr>
          <a:xfrm>
            <a:off x="4578053" y="5439533"/>
            <a:ext cx="16789373" cy="1402079"/>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p>
            <a:pPr algn="l" defTabSz="1828800">
              <a:defRPr sz="4000">
                <a:solidFill>
                  <a:srgbClr val="404040"/>
                </a:solidFill>
                <a:latin typeface="Open Sans Condensed Light"/>
                <a:ea typeface="Open Sans Condensed Light"/>
                <a:cs typeface="Open Sans Condensed Light"/>
                <a:sym typeface="Open Sans Condensed Light"/>
              </a:defRPr>
            </a:pPr>
            <a:r>
              <a:rPr b="1"/>
              <a:t>Prompt Composition: </a:t>
            </a:r>
            <a:r>
              <a:t>breaking down a task into a set of sub-tasks then solving these with sub-prompts to form a composite prompt.</a:t>
            </a:r>
          </a:p>
        </p:txBody>
      </p:sp>
      <p:sp>
        <p:nvSpPr>
          <p:cNvPr id="536" name="Rectangle 37"/>
          <p:cNvSpPr/>
          <p:nvPr/>
        </p:nvSpPr>
        <p:spPr>
          <a:xfrm>
            <a:off x="4109418" y="8227742"/>
            <a:ext cx="91440" cy="1117602"/>
          </a:xfrm>
          <a:prstGeom prst="rect">
            <a:avLst/>
          </a:prstGeom>
          <a:solidFill>
            <a:srgbClr val="262626"/>
          </a:solidFill>
          <a:ln w="12700">
            <a:miter lim="400000"/>
          </a:ln>
        </p:spPr>
        <p:txBody>
          <a:bodyPr lIns="50800" tIns="50800" rIns="50800" bIns="50800" anchor="ctr"/>
          <a:lstStyle/>
          <a:p>
            <a:pPr defTabSz="1828800">
              <a:defRPr sz="3600">
                <a:solidFill>
                  <a:srgbClr val="FFFFFF"/>
                </a:solidFill>
                <a:latin typeface="Calibri"/>
                <a:ea typeface="Calibri"/>
                <a:cs typeface="Calibri"/>
                <a:sym typeface="Calibri"/>
              </a:defRPr>
            </a:pPr>
          </a:p>
        </p:txBody>
      </p:sp>
      <p:sp>
        <p:nvSpPr>
          <p:cNvPr id="537" name="Oval 38"/>
          <p:cNvSpPr/>
          <p:nvPr/>
        </p:nvSpPr>
        <p:spPr>
          <a:xfrm>
            <a:off x="3016574" y="8385559"/>
            <a:ext cx="801971" cy="801967"/>
          </a:xfrm>
          <a:prstGeom prst="ellipse">
            <a:avLst/>
          </a:prstGeom>
          <a:solidFill>
            <a:srgbClr val="262626"/>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538" name="Rectangle 20"/>
          <p:cNvSpPr txBox="1"/>
          <p:nvPr/>
        </p:nvSpPr>
        <p:spPr>
          <a:xfrm>
            <a:off x="4578053" y="8085501"/>
            <a:ext cx="16789373" cy="1402079"/>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p>
            <a:pPr algn="l" defTabSz="1828800">
              <a:defRPr sz="4000">
                <a:solidFill>
                  <a:srgbClr val="404040"/>
                </a:solidFill>
                <a:latin typeface="Open Sans Condensed Light"/>
                <a:ea typeface="Open Sans Condensed Light"/>
                <a:cs typeface="Open Sans Condensed Light"/>
                <a:sym typeface="Open Sans Condensed Light"/>
              </a:defRPr>
            </a:pPr>
            <a:r>
              <a:rPr b="1"/>
              <a:t>Prompt Scoring: </a:t>
            </a:r>
            <a:r>
              <a:t>scoring prompt candidates to solve a task by leveraging strategies like using a unidirectional LLM (Davison et al. 2019).</a:t>
            </a:r>
          </a:p>
        </p:txBody>
      </p:sp>
      <p:sp>
        <p:nvSpPr>
          <p:cNvPr id="539" name="Oval 22"/>
          <p:cNvSpPr/>
          <p:nvPr/>
        </p:nvSpPr>
        <p:spPr>
          <a:xfrm>
            <a:off x="529878" y="635229"/>
            <a:ext cx="801971" cy="801967"/>
          </a:xfrm>
          <a:prstGeom prst="ellipse">
            <a:avLst/>
          </a:prstGeom>
          <a:solidFill>
            <a:srgbClr val="757675"/>
          </a:solidFill>
          <a:ln w="12700">
            <a:miter lim="400000"/>
          </a:ln>
        </p:spPr>
        <p:txBody>
          <a:bodyPr lIns="50800" tIns="50800" rIns="50800" bIns="50800" anchor="ctr"/>
          <a:lstStyle/>
          <a:p>
            <a:pPr defTabSz="1828800">
              <a:defRPr sz="3600">
                <a:solidFill>
                  <a:srgbClr val="37CA9D"/>
                </a:solidFill>
                <a:latin typeface="Calibri"/>
                <a:ea typeface="Calibri"/>
                <a:cs typeface="Calibri"/>
                <a:sym typeface="Calibri"/>
              </a:defRPr>
            </a:pPr>
          </a:p>
        </p:txBody>
      </p:sp>
      <p:sp>
        <p:nvSpPr>
          <p:cNvPr id="540" name="3"/>
          <p:cNvSpPr txBox="1"/>
          <p:nvPr/>
        </p:nvSpPr>
        <p:spPr>
          <a:xfrm>
            <a:off x="732450" y="680612"/>
            <a:ext cx="3968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latin typeface="+mn-lt"/>
                <a:ea typeface="+mn-ea"/>
                <a:cs typeface="+mn-cs"/>
                <a:sym typeface="Helvetica"/>
              </a:defRPr>
            </a:lvl1pPr>
          </a:lstStyle>
          <a:p>
            <a:pPr/>
            <a:r>
              <a:t>3</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