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18818-FD86-4F1E-A203-01E4EFADBE30}" v="6" dt="2024-05-28T11:05:1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León" userId="7601728b-45b4-44d0-9563-96878167f01b" providerId="ADAL" clId="{32218818-FD86-4F1E-A203-01E4EFADBE30}"/>
    <pc:docChg chg="undo custSel modSld">
      <pc:chgData name="María León" userId="7601728b-45b4-44d0-9563-96878167f01b" providerId="ADAL" clId="{32218818-FD86-4F1E-A203-01E4EFADBE30}" dt="2024-05-28T11:06:03.672" v="182" actId="1076"/>
      <pc:docMkLst>
        <pc:docMk/>
      </pc:docMkLst>
      <pc:sldChg chg="addSp delSp modSp mod">
        <pc:chgData name="María León" userId="7601728b-45b4-44d0-9563-96878167f01b" providerId="ADAL" clId="{32218818-FD86-4F1E-A203-01E4EFADBE30}" dt="2024-05-28T11:03:50.186" v="170" actId="20577"/>
        <pc:sldMkLst>
          <pc:docMk/>
          <pc:sldMk cId="417829320" sldId="259"/>
        </pc:sldMkLst>
        <pc:spChg chg="mod">
          <ac:chgData name="María León" userId="7601728b-45b4-44d0-9563-96878167f01b" providerId="ADAL" clId="{32218818-FD86-4F1E-A203-01E4EFADBE30}" dt="2024-05-28T11:03:50.186" v="170" actId="20577"/>
          <ac:spMkLst>
            <pc:docMk/>
            <pc:sldMk cId="417829320" sldId="259"/>
            <ac:spMk id="3" creationId="{1A5C1298-B4BA-AF34-7C6D-6CF16C98355E}"/>
          </ac:spMkLst>
        </pc:spChg>
        <pc:spChg chg="add mod">
          <ac:chgData name="María León" userId="7601728b-45b4-44d0-9563-96878167f01b" providerId="ADAL" clId="{32218818-FD86-4F1E-A203-01E4EFADBE30}" dt="2024-05-28T11:03:06.556" v="158" actId="1076"/>
          <ac:spMkLst>
            <pc:docMk/>
            <pc:sldMk cId="417829320" sldId="259"/>
            <ac:spMk id="4" creationId="{19353935-20E4-70D6-72CE-A67D5A829198}"/>
          </ac:spMkLst>
        </pc:spChg>
        <pc:spChg chg="add mod">
          <ac:chgData name="María León" userId="7601728b-45b4-44d0-9563-96878167f01b" providerId="ADAL" clId="{32218818-FD86-4F1E-A203-01E4EFADBE30}" dt="2024-05-28T11:03:09.996" v="159" actId="1076"/>
          <ac:spMkLst>
            <pc:docMk/>
            <pc:sldMk cId="417829320" sldId="259"/>
            <ac:spMk id="5" creationId="{610F9401-E559-695F-204D-7B71AD324354}"/>
          </ac:spMkLst>
        </pc:spChg>
        <pc:spChg chg="add mod">
          <ac:chgData name="María León" userId="7601728b-45b4-44d0-9563-96878167f01b" providerId="ADAL" clId="{32218818-FD86-4F1E-A203-01E4EFADBE30}" dt="2024-05-28T11:03:13.444" v="160" actId="1076"/>
          <ac:spMkLst>
            <pc:docMk/>
            <pc:sldMk cId="417829320" sldId="259"/>
            <ac:spMk id="7" creationId="{9156D33F-806E-444A-9B05-0B1E02367E2B}"/>
          </ac:spMkLst>
        </pc:spChg>
        <pc:spChg chg="add mod">
          <ac:chgData name="María León" userId="7601728b-45b4-44d0-9563-96878167f01b" providerId="ADAL" clId="{32218818-FD86-4F1E-A203-01E4EFADBE30}" dt="2024-05-28T11:03:19.575" v="161" actId="1076"/>
          <ac:spMkLst>
            <pc:docMk/>
            <pc:sldMk cId="417829320" sldId="259"/>
            <ac:spMk id="8" creationId="{4AE7E896-3AB8-42E1-0A5A-815F02F22B5C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9" creationId="{19353935-20E4-70D6-72CE-A67D5A829198}"/>
          </ac:spMkLst>
        </pc:spChg>
        <pc:spChg chg="add mod">
          <ac:chgData name="María León" userId="7601728b-45b4-44d0-9563-96878167f01b" providerId="ADAL" clId="{32218818-FD86-4F1E-A203-01E4EFADBE30}" dt="2024-05-28T11:03:24.691" v="162" actId="1076"/>
          <ac:spMkLst>
            <pc:docMk/>
            <pc:sldMk cId="417829320" sldId="259"/>
            <ac:spMk id="10" creationId="{F1492B1E-5C46-0788-6306-C6C6EB9B502D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1" creationId="{610F9401-E559-695F-204D-7B71AD324354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3" creationId="{9156D33F-806E-444A-9B05-0B1E02367E2B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5" creationId="{4AE7E896-3AB8-42E1-0A5A-815F02F22B5C}"/>
          </ac:spMkLst>
        </pc:spChg>
        <pc:spChg chg="del mod">
          <ac:chgData name="María León" userId="7601728b-45b4-44d0-9563-96878167f01b" providerId="ADAL" clId="{32218818-FD86-4F1E-A203-01E4EFADBE30}" dt="2024-05-28T11:02:33.407" v="147" actId="21"/>
          <ac:spMkLst>
            <pc:docMk/>
            <pc:sldMk cId="417829320" sldId="259"/>
            <ac:spMk id="19" creationId="{F1492B1E-5C46-0788-6306-C6C6EB9B502D}"/>
          </ac:spMkLst>
        </pc:spChg>
        <pc:graphicFrameChg chg="mod">
          <ac:chgData name="María León" userId="7601728b-45b4-44d0-9563-96878167f01b" providerId="ADAL" clId="{32218818-FD86-4F1E-A203-01E4EFADBE30}" dt="2024-05-28T11:03:31.342" v="163" actId="1076"/>
          <ac:graphicFrameMkLst>
            <pc:docMk/>
            <pc:sldMk cId="417829320" sldId="259"/>
            <ac:graphicFrameMk id="6" creationId="{547825E7-C123-EB6B-2B30-6BAE57F5081D}"/>
          </ac:graphicFrameMkLst>
        </pc:graphicFrameChg>
      </pc:sldChg>
      <pc:sldChg chg="addSp delSp modSp mod">
        <pc:chgData name="María León" userId="7601728b-45b4-44d0-9563-96878167f01b" providerId="ADAL" clId="{32218818-FD86-4F1E-A203-01E4EFADBE30}" dt="2024-05-28T11:06:03.672" v="182" actId="1076"/>
        <pc:sldMkLst>
          <pc:docMk/>
          <pc:sldMk cId="3446651132" sldId="260"/>
        </pc:sldMkLst>
        <pc:spChg chg="mod">
          <ac:chgData name="María León" userId="7601728b-45b4-44d0-9563-96878167f01b" providerId="ADAL" clId="{32218818-FD86-4F1E-A203-01E4EFADBE30}" dt="2024-05-28T10:41:20.618" v="5" actId="14100"/>
          <ac:spMkLst>
            <pc:docMk/>
            <pc:sldMk cId="3446651132" sldId="260"/>
            <ac:spMk id="2" creationId="{B6B83E15-10B0-47F8-9E10-98589779DED3}"/>
          </ac:spMkLst>
        </pc:spChg>
        <pc:spChg chg="mod">
          <ac:chgData name="María León" userId="7601728b-45b4-44d0-9563-96878167f01b" providerId="ADAL" clId="{32218818-FD86-4F1E-A203-01E4EFADBE30}" dt="2024-05-28T10:41:23.310" v="6" actId="14100"/>
          <ac:spMkLst>
            <pc:docMk/>
            <pc:sldMk cId="3446651132" sldId="260"/>
            <ac:spMk id="5" creationId="{9D736796-C3DA-1888-BE8F-D0BAF4809BC2}"/>
          </ac:spMkLst>
        </pc:spChg>
        <pc:spChg chg="mod">
          <ac:chgData name="María León" userId="7601728b-45b4-44d0-9563-96878167f01b" providerId="ADAL" clId="{32218818-FD86-4F1E-A203-01E4EFADBE30}" dt="2024-05-28T10:41:26.266" v="7" actId="14100"/>
          <ac:spMkLst>
            <pc:docMk/>
            <pc:sldMk cId="3446651132" sldId="260"/>
            <ac:spMk id="6" creationId="{C9F528A5-8FFB-59A1-97F8-6C4127899950}"/>
          </ac:spMkLst>
        </pc:spChg>
        <pc:spChg chg="mod">
          <ac:chgData name="María León" userId="7601728b-45b4-44d0-9563-96878167f01b" providerId="ADAL" clId="{32218818-FD86-4F1E-A203-01E4EFADBE30}" dt="2024-05-28T11:05:52.227" v="180" actId="1076"/>
          <ac:spMkLst>
            <pc:docMk/>
            <pc:sldMk cId="3446651132" sldId="260"/>
            <ac:spMk id="8" creationId="{563C60DF-A5DD-0E2B-6727-F1F563BD6EFC}"/>
          </ac:spMkLst>
        </pc:spChg>
        <pc:spChg chg="mod">
          <ac:chgData name="María León" userId="7601728b-45b4-44d0-9563-96878167f01b" providerId="ADAL" clId="{32218818-FD86-4F1E-A203-01E4EFADBE30}" dt="2024-05-28T11:05:58.257" v="181" actId="1076"/>
          <ac:spMkLst>
            <pc:docMk/>
            <pc:sldMk cId="3446651132" sldId="260"/>
            <ac:spMk id="9" creationId="{DE18F7E3-3FC1-12E8-B1AE-6BCA9F24FE5C}"/>
          </ac:spMkLst>
        </pc:spChg>
        <pc:spChg chg="mod">
          <ac:chgData name="María León" userId="7601728b-45b4-44d0-9563-96878167f01b" providerId="ADAL" clId="{32218818-FD86-4F1E-A203-01E4EFADBE30}" dt="2024-05-28T10:41:28.451" v="8" actId="14100"/>
          <ac:spMkLst>
            <pc:docMk/>
            <pc:sldMk cId="3446651132" sldId="260"/>
            <ac:spMk id="10" creationId="{BFF28076-0109-56E1-DDE8-490ECCE50EAC}"/>
          </ac:spMkLst>
        </pc:spChg>
        <pc:spChg chg="mod">
          <ac:chgData name="María León" userId="7601728b-45b4-44d0-9563-96878167f01b" providerId="ADAL" clId="{32218818-FD86-4F1E-A203-01E4EFADBE30}" dt="2024-05-28T10:41:30.936" v="9" actId="14100"/>
          <ac:spMkLst>
            <pc:docMk/>
            <pc:sldMk cId="3446651132" sldId="260"/>
            <ac:spMk id="11" creationId="{D17EBE84-D909-2C53-3BE0-BD87CCE98475}"/>
          </ac:spMkLst>
        </pc:spChg>
        <pc:spChg chg="del">
          <ac:chgData name="María León" userId="7601728b-45b4-44d0-9563-96878167f01b" providerId="ADAL" clId="{32218818-FD86-4F1E-A203-01E4EFADBE30}" dt="2024-05-28T11:05:08.338" v="173" actId="21"/>
          <ac:spMkLst>
            <pc:docMk/>
            <pc:sldMk cId="3446651132" sldId="260"/>
            <ac:spMk id="12" creationId="{96F26635-E79C-FDA7-4849-B73777381656}"/>
          </ac:spMkLst>
        </pc:spChg>
        <pc:spChg chg="del">
          <ac:chgData name="María León" userId="7601728b-45b4-44d0-9563-96878167f01b" providerId="ADAL" clId="{32218818-FD86-4F1E-A203-01E4EFADBE30}" dt="2024-05-28T11:05:08.338" v="173" actId="21"/>
          <ac:spMkLst>
            <pc:docMk/>
            <pc:sldMk cId="3446651132" sldId="260"/>
            <ac:spMk id="13" creationId="{89279A1B-8D09-3785-A156-82B490B1FE04}"/>
          </ac:spMkLst>
        </pc:spChg>
        <pc:spChg chg="mod">
          <ac:chgData name="María León" userId="7601728b-45b4-44d0-9563-96878167f01b" providerId="ADAL" clId="{32218818-FD86-4F1E-A203-01E4EFADBE30}" dt="2024-05-28T11:05:30.293" v="178" actId="1076"/>
          <ac:spMkLst>
            <pc:docMk/>
            <pc:sldMk cId="3446651132" sldId="260"/>
            <ac:spMk id="14" creationId="{4FEF6F52-E8FB-1998-535F-71697DEBCD8F}"/>
          </ac:spMkLst>
        </pc:spChg>
        <pc:spChg chg="mod">
          <ac:chgData name="María León" userId="7601728b-45b4-44d0-9563-96878167f01b" providerId="ADAL" clId="{32218818-FD86-4F1E-A203-01E4EFADBE30}" dt="2024-05-28T11:05:26.708" v="177" actId="1076"/>
          <ac:spMkLst>
            <pc:docMk/>
            <pc:sldMk cId="3446651132" sldId="260"/>
            <ac:spMk id="16" creationId="{1AA477E9-558B-14A7-C7D1-52399BAAFD69}"/>
          </ac:spMkLst>
        </pc:spChg>
        <pc:spChg chg="add mod">
          <ac:chgData name="María León" userId="7601728b-45b4-44d0-9563-96878167f01b" providerId="ADAL" clId="{32218818-FD86-4F1E-A203-01E4EFADBE30}" dt="2024-05-28T10:50:03.508" v="145" actId="1076"/>
          <ac:spMkLst>
            <pc:docMk/>
            <pc:sldMk cId="3446651132" sldId="260"/>
            <ac:spMk id="18" creationId="{5A7A7594-6A88-73B4-AB13-C02EDE4176F8}"/>
          </ac:spMkLst>
        </pc:spChg>
        <pc:spChg chg="add mod">
          <ac:chgData name="María León" userId="7601728b-45b4-44d0-9563-96878167f01b" providerId="ADAL" clId="{32218818-FD86-4F1E-A203-01E4EFADBE30}" dt="2024-05-28T10:48:58.324" v="113" actId="1076"/>
          <ac:spMkLst>
            <pc:docMk/>
            <pc:sldMk cId="3446651132" sldId="260"/>
            <ac:spMk id="20" creationId="{1106DA21-9FF2-0869-DE2F-127529A8A81F}"/>
          </ac:spMkLst>
        </pc:spChg>
        <pc:spChg chg="add mod">
          <ac:chgData name="María León" userId="7601728b-45b4-44d0-9563-96878167f01b" providerId="ADAL" clId="{32218818-FD86-4F1E-A203-01E4EFADBE30}" dt="2024-05-28T10:49:51.335" v="143" actId="1076"/>
          <ac:spMkLst>
            <pc:docMk/>
            <pc:sldMk cId="3446651132" sldId="260"/>
            <ac:spMk id="22" creationId="{1D5441A2-42E1-B6CD-C8B1-D6BFB757B277}"/>
          </ac:spMkLst>
        </pc:spChg>
        <pc:spChg chg="add mod">
          <ac:chgData name="María León" userId="7601728b-45b4-44d0-9563-96878167f01b" providerId="ADAL" clId="{32218818-FD86-4F1E-A203-01E4EFADBE30}" dt="2024-05-28T11:05:19.219" v="175" actId="1076"/>
          <ac:spMkLst>
            <pc:docMk/>
            <pc:sldMk cId="3446651132" sldId="260"/>
            <ac:spMk id="23" creationId="{96F26635-E79C-FDA7-4849-B73777381656}"/>
          </ac:spMkLst>
        </pc:spChg>
        <pc:spChg chg="add mod">
          <ac:chgData name="María León" userId="7601728b-45b4-44d0-9563-96878167f01b" providerId="ADAL" clId="{32218818-FD86-4F1E-A203-01E4EFADBE30}" dt="2024-05-28T11:05:24.302" v="176" actId="1076"/>
          <ac:spMkLst>
            <pc:docMk/>
            <pc:sldMk cId="3446651132" sldId="260"/>
            <ac:spMk id="24" creationId="{89279A1B-8D09-3785-A156-82B490B1FE04}"/>
          </ac:spMkLst>
        </pc:spChg>
        <pc:graphicFrameChg chg="mod">
          <ac:chgData name="María León" userId="7601728b-45b4-44d0-9563-96878167f01b" providerId="ADAL" clId="{32218818-FD86-4F1E-A203-01E4EFADBE30}" dt="2024-05-28T10:49:57.876" v="144"/>
          <ac:graphicFrameMkLst>
            <pc:docMk/>
            <pc:sldMk cId="3446651132" sldId="260"/>
            <ac:graphicFrameMk id="3" creationId="{9AD05333-D5A8-39E2-3378-968B7CBA9179}"/>
          </ac:graphicFrameMkLst>
        </pc:graphicFrameChg>
        <pc:picChg chg="mod">
          <ac:chgData name="María León" userId="7601728b-45b4-44d0-9563-96878167f01b" providerId="ADAL" clId="{32218818-FD86-4F1E-A203-01E4EFADBE30}" dt="2024-05-28T11:05:47.218" v="179" actId="1076"/>
          <ac:picMkLst>
            <pc:docMk/>
            <pc:sldMk cId="3446651132" sldId="260"/>
            <ac:picMk id="7" creationId="{D7F20221-52F6-5F23-ADAD-9A0D754705B7}"/>
          </ac:picMkLst>
        </pc:picChg>
        <pc:cxnChg chg="mod">
          <ac:chgData name="María León" userId="7601728b-45b4-44d0-9563-96878167f01b" providerId="ADAL" clId="{32218818-FD86-4F1E-A203-01E4EFADBE30}" dt="2024-05-28T11:06:03.672" v="182" actId="1076"/>
          <ac:cxnSpMkLst>
            <pc:docMk/>
            <pc:sldMk cId="3446651132" sldId="260"/>
            <ac:cxnSpMk id="17" creationId="{727ECBC0-0214-4A63-AF54-7F20D90FD74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231A3-937E-4061-AACF-8F70018BF9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9251650-0924-4F4A-9308-B11E81E1FEE4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dirty="0"/>
        </a:p>
      </dgm:t>
    </dgm:pt>
    <dgm:pt modelId="{7DAB4A1A-9C3A-415C-B400-C873197FB84F}" type="parTrans" cxnId="{8C0BD2C2-5E16-4AE0-A675-7242535BEB4A}">
      <dgm:prSet/>
      <dgm:spPr/>
      <dgm:t>
        <a:bodyPr/>
        <a:lstStyle/>
        <a:p>
          <a:endParaRPr lang="es-ES"/>
        </a:p>
      </dgm:t>
    </dgm:pt>
    <dgm:pt modelId="{43D7EBD5-DE59-4711-B7A8-102D87FDECAB}" type="sibTrans" cxnId="{8C0BD2C2-5E16-4AE0-A675-7242535BEB4A}">
      <dgm:prSet/>
      <dgm:spPr/>
      <dgm:t>
        <a:bodyPr/>
        <a:lstStyle/>
        <a:p>
          <a:endParaRPr lang="es-ES"/>
        </a:p>
      </dgm:t>
    </dgm:pt>
    <dgm:pt modelId="{24E9FC73-04ED-4B4D-8F5A-7E179E0D5981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dirty="0"/>
        </a:p>
      </dgm:t>
    </dgm:pt>
    <dgm:pt modelId="{28AEEDC7-D88E-4A39-8BBD-C7D7D8713BD0}" type="parTrans" cxnId="{7604E8EC-BEF9-44FE-9534-F973D35BA3ED}">
      <dgm:prSet/>
      <dgm:spPr/>
      <dgm:t>
        <a:bodyPr/>
        <a:lstStyle/>
        <a:p>
          <a:endParaRPr lang="es-ES"/>
        </a:p>
      </dgm:t>
    </dgm:pt>
    <dgm:pt modelId="{16F9953C-01F2-4D2A-8942-9BF1A41911E5}" type="sibTrans" cxnId="{7604E8EC-BEF9-44FE-9534-F973D35BA3ED}">
      <dgm:prSet/>
      <dgm:spPr/>
      <dgm:t>
        <a:bodyPr/>
        <a:lstStyle/>
        <a:p>
          <a:endParaRPr lang="es-ES"/>
        </a:p>
      </dgm:t>
    </dgm:pt>
    <dgm:pt modelId="{38E57FCA-59B4-4798-8AEF-52A6F48E0653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dirty="0"/>
        </a:p>
      </dgm:t>
    </dgm:pt>
    <dgm:pt modelId="{2BA55DF9-4ECD-4D89-89A8-80423644E92E}" type="parTrans" cxnId="{84DC70BA-161E-4F98-ADB4-D281F8105AD2}">
      <dgm:prSet/>
      <dgm:spPr/>
      <dgm:t>
        <a:bodyPr/>
        <a:lstStyle/>
        <a:p>
          <a:endParaRPr lang="es-ES"/>
        </a:p>
      </dgm:t>
    </dgm:pt>
    <dgm:pt modelId="{8E2A566A-5662-4C7D-8205-1184B3237133}" type="sibTrans" cxnId="{84DC70BA-161E-4F98-ADB4-D281F8105AD2}">
      <dgm:prSet/>
      <dgm:spPr/>
      <dgm:t>
        <a:bodyPr/>
        <a:lstStyle/>
        <a:p>
          <a:endParaRPr lang="es-ES"/>
        </a:p>
      </dgm:t>
    </dgm:pt>
    <dgm:pt modelId="{C885D550-863A-4D26-9F7F-01320191E268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gm:t>
    </dgm:pt>
    <dgm:pt modelId="{88B9A58D-4B9D-43F9-A5EC-8EC8E620041A}" type="parTrans" cxnId="{26428B01-45A6-41A3-A59D-70FB9DFE21F8}">
      <dgm:prSet/>
      <dgm:spPr/>
      <dgm:t>
        <a:bodyPr/>
        <a:lstStyle/>
        <a:p>
          <a:endParaRPr lang="es-ES"/>
        </a:p>
      </dgm:t>
    </dgm:pt>
    <dgm:pt modelId="{CB4C65DD-1B01-48CC-BBB7-26E5C7BF25E3}" type="sibTrans" cxnId="{26428B01-45A6-41A3-A59D-70FB9DFE21F8}">
      <dgm:prSet/>
      <dgm:spPr/>
      <dgm:t>
        <a:bodyPr/>
        <a:lstStyle/>
        <a:p>
          <a:endParaRPr lang="es-ES"/>
        </a:p>
      </dgm:t>
    </dgm:pt>
    <dgm:pt modelId="{B9418F2E-E5D0-41A4-B644-5056243B657E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</a:t>
          </a:r>
        </a:p>
      </dgm:t>
    </dgm:pt>
    <dgm:pt modelId="{1219DB3A-CEB5-4BCD-90BB-50DA716BDEB1}" type="parTrans" cxnId="{B9E90247-FAF2-40CB-ACAA-FDA860B9BA1F}">
      <dgm:prSet/>
      <dgm:spPr/>
      <dgm:t>
        <a:bodyPr/>
        <a:lstStyle/>
        <a:p>
          <a:endParaRPr lang="es-ES"/>
        </a:p>
      </dgm:t>
    </dgm:pt>
    <dgm:pt modelId="{895C8CE9-3CC4-453B-A705-4D8E5FC7858F}" type="sibTrans" cxnId="{B9E90247-FAF2-40CB-ACAA-FDA860B9BA1F}">
      <dgm:prSet/>
      <dgm:spPr/>
      <dgm:t>
        <a:bodyPr/>
        <a:lstStyle/>
        <a:p>
          <a:endParaRPr lang="es-ES"/>
        </a:p>
      </dgm:t>
    </dgm:pt>
    <dgm:pt modelId="{1E3F1B35-A217-47F6-B1DB-D513279A013D}" type="pres">
      <dgm:prSet presAssocID="{59A231A3-937E-4061-AACF-8F70018BF92B}" presName="Name0" presStyleCnt="0">
        <dgm:presLayoutVars>
          <dgm:dir/>
          <dgm:resizeHandles val="exact"/>
        </dgm:presLayoutVars>
      </dgm:prSet>
      <dgm:spPr/>
    </dgm:pt>
    <dgm:pt modelId="{B06169C6-A4CA-4EE8-B52C-49A7CCCBCBD8}" type="pres">
      <dgm:prSet presAssocID="{29251650-0924-4F4A-9308-B11E81E1FEE4}" presName="node" presStyleLbl="node1" presStyleIdx="0" presStyleCnt="5" custLinFactNeighborX="-9422" custLinFactNeighborY="-636">
        <dgm:presLayoutVars>
          <dgm:bulletEnabled val="1"/>
        </dgm:presLayoutVars>
      </dgm:prSet>
      <dgm:spPr/>
    </dgm:pt>
    <dgm:pt modelId="{F19A70B1-6B39-4B99-9CD9-17C8837BD96C}" type="pres">
      <dgm:prSet presAssocID="{43D7EBD5-DE59-4711-B7A8-102D87FDECAB}" presName="sibTrans" presStyleLbl="sibTrans2D1" presStyleIdx="0" presStyleCnt="4"/>
      <dgm:spPr/>
    </dgm:pt>
    <dgm:pt modelId="{60734037-CAE2-4442-8BB8-8A3FA29FB15D}" type="pres">
      <dgm:prSet presAssocID="{43D7EBD5-DE59-4711-B7A8-102D87FDECAB}" presName="connectorText" presStyleLbl="sibTrans2D1" presStyleIdx="0" presStyleCnt="4"/>
      <dgm:spPr/>
    </dgm:pt>
    <dgm:pt modelId="{F947F3F4-E4F5-49B1-9566-06BD0CB0E783}" type="pres">
      <dgm:prSet presAssocID="{24E9FC73-04ED-4B4D-8F5A-7E179E0D5981}" presName="node" presStyleLbl="node1" presStyleIdx="1" presStyleCnt="5">
        <dgm:presLayoutVars>
          <dgm:bulletEnabled val="1"/>
        </dgm:presLayoutVars>
      </dgm:prSet>
      <dgm:spPr/>
    </dgm:pt>
    <dgm:pt modelId="{6BDBED34-CCB5-4ADF-B5AD-764DA2BC7F9C}" type="pres">
      <dgm:prSet presAssocID="{16F9953C-01F2-4D2A-8942-9BF1A41911E5}" presName="sibTrans" presStyleLbl="sibTrans2D1" presStyleIdx="1" presStyleCnt="4"/>
      <dgm:spPr/>
    </dgm:pt>
    <dgm:pt modelId="{5DF5C19A-63E0-4996-8D30-3B1BC0223C1C}" type="pres">
      <dgm:prSet presAssocID="{16F9953C-01F2-4D2A-8942-9BF1A41911E5}" presName="connectorText" presStyleLbl="sibTrans2D1" presStyleIdx="1" presStyleCnt="4"/>
      <dgm:spPr/>
    </dgm:pt>
    <dgm:pt modelId="{40D20087-24A1-400F-A144-B8DFC716DD2C}" type="pres">
      <dgm:prSet presAssocID="{38E57FCA-59B4-4798-8AEF-52A6F48E0653}" presName="node" presStyleLbl="node1" presStyleIdx="2" presStyleCnt="5">
        <dgm:presLayoutVars>
          <dgm:bulletEnabled val="1"/>
        </dgm:presLayoutVars>
      </dgm:prSet>
      <dgm:spPr/>
    </dgm:pt>
    <dgm:pt modelId="{DE0B334D-E141-4421-8F8C-86BCADFC4A09}" type="pres">
      <dgm:prSet presAssocID="{8E2A566A-5662-4C7D-8205-1184B3237133}" presName="sibTrans" presStyleLbl="sibTrans2D1" presStyleIdx="2" presStyleCnt="4"/>
      <dgm:spPr/>
    </dgm:pt>
    <dgm:pt modelId="{CBAE9485-DA77-46A3-9C4C-7D7989978A87}" type="pres">
      <dgm:prSet presAssocID="{8E2A566A-5662-4C7D-8205-1184B3237133}" presName="connectorText" presStyleLbl="sibTrans2D1" presStyleIdx="2" presStyleCnt="4"/>
      <dgm:spPr/>
    </dgm:pt>
    <dgm:pt modelId="{EA09ADD9-8022-4A97-81F2-121FA97E1996}" type="pres">
      <dgm:prSet presAssocID="{C885D550-863A-4D26-9F7F-01320191E268}" presName="node" presStyleLbl="node1" presStyleIdx="3" presStyleCnt="5">
        <dgm:presLayoutVars>
          <dgm:bulletEnabled val="1"/>
        </dgm:presLayoutVars>
      </dgm:prSet>
      <dgm:spPr/>
    </dgm:pt>
    <dgm:pt modelId="{D8A9E081-3FFD-4B82-A8D2-7E3AA88AB2F8}" type="pres">
      <dgm:prSet presAssocID="{CB4C65DD-1B01-48CC-BBB7-26E5C7BF25E3}" presName="sibTrans" presStyleLbl="sibTrans2D1" presStyleIdx="3" presStyleCnt="4"/>
      <dgm:spPr/>
    </dgm:pt>
    <dgm:pt modelId="{C1471C4A-E898-4B2D-B371-8EE8A5B43E5B}" type="pres">
      <dgm:prSet presAssocID="{CB4C65DD-1B01-48CC-BBB7-26E5C7BF25E3}" presName="connectorText" presStyleLbl="sibTrans2D1" presStyleIdx="3" presStyleCnt="4"/>
      <dgm:spPr/>
    </dgm:pt>
    <dgm:pt modelId="{16651313-3F4E-45AD-839F-945237717E56}" type="pres">
      <dgm:prSet presAssocID="{B9418F2E-E5D0-41A4-B644-5056243B657E}" presName="node" presStyleLbl="node1" presStyleIdx="4" presStyleCnt="5">
        <dgm:presLayoutVars>
          <dgm:bulletEnabled val="1"/>
        </dgm:presLayoutVars>
      </dgm:prSet>
      <dgm:spPr/>
    </dgm:pt>
  </dgm:ptLst>
  <dgm:cxnLst>
    <dgm:cxn modelId="{26428B01-45A6-41A3-A59D-70FB9DFE21F8}" srcId="{59A231A3-937E-4061-AACF-8F70018BF92B}" destId="{C885D550-863A-4D26-9F7F-01320191E268}" srcOrd="3" destOrd="0" parTransId="{88B9A58D-4B9D-43F9-A5EC-8EC8E620041A}" sibTransId="{CB4C65DD-1B01-48CC-BBB7-26E5C7BF25E3}"/>
    <dgm:cxn modelId="{B09D7004-4E3A-4C20-9A39-A114C61DFDEF}" type="presOf" srcId="{38E57FCA-59B4-4798-8AEF-52A6F48E0653}" destId="{40D20087-24A1-400F-A144-B8DFC716DD2C}" srcOrd="0" destOrd="0" presId="urn:microsoft.com/office/officeart/2005/8/layout/process1"/>
    <dgm:cxn modelId="{CADBFD25-2309-43FF-99C0-B852A51BE803}" type="presOf" srcId="{29251650-0924-4F4A-9308-B11E81E1FEE4}" destId="{B06169C6-A4CA-4EE8-B52C-49A7CCCBCBD8}" srcOrd="0" destOrd="0" presId="urn:microsoft.com/office/officeart/2005/8/layout/process1"/>
    <dgm:cxn modelId="{A06C4C5D-12C8-4E40-BD38-BB407A6506B6}" type="presOf" srcId="{8E2A566A-5662-4C7D-8205-1184B3237133}" destId="{DE0B334D-E141-4421-8F8C-86BCADFC4A09}" srcOrd="0" destOrd="0" presId="urn:microsoft.com/office/officeart/2005/8/layout/process1"/>
    <dgm:cxn modelId="{20F26A64-7A99-42E7-B84C-35B64B66B845}" type="presOf" srcId="{CB4C65DD-1B01-48CC-BBB7-26E5C7BF25E3}" destId="{C1471C4A-E898-4B2D-B371-8EE8A5B43E5B}" srcOrd="1" destOrd="0" presId="urn:microsoft.com/office/officeart/2005/8/layout/process1"/>
    <dgm:cxn modelId="{A96D1E66-01A6-4065-82D2-1B38A9AA5E91}" type="presOf" srcId="{24E9FC73-04ED-4B4D-8F5A-7E179E0D5981}" destId="{F947F3F4-E4F5-49B1-9566-06BD0CB0E783}" srcOrd="0" destOrd="0" presId="urn:microsoft.com/office/officeart/2005/8/layout/process1"/>
    <dgm:cxn modelId="{B9E90247-FAF2-40CB-ACAA-FDA860B9BA1F}" srcId="{59A231A3-937E-4061-AACF-8F70018BF92B}" destId="{B9418F2E-E5D0-41A4-B644-5056243B657E}" srcOrd="4" destOrd="0" parTransId="{1219DB3A-CEB5-4BCD-90BB-50DA716BDEB1}" sibTransId="{895C8CE9-3CC4-453B-A705-4D8E5FC7858F}"/>
    <dgm:cxn modelId="{92912378-A5F1-4487-AA14-1F9B113BF84E}" type="presOf" srcId="{43D7EBD5-DE59-4711-B7A8-102D87FDECAB}" destId="{F19A70B1-6B39-4B99-9CD9-17C8837BD96C}" srcOrd="0" destOrd="0" presId="urn:microsoft.com/office/officeart/2005/8/layout/process1"/>
    <dgm:cxn modelId="{9131909B-B3A8-41FE-9799-039F0708935D}" type="presOf" srcId="{C885D550-863A-4D26-9F7F-01320191E268}" destId="{EA09ADD9-8022-4A97-81F2-121FA97E1996}" srcOrd="0" destOrd="0" presId="urn:microsoft.com/office/officeart/2005/8/layout/process1"/>
    <dgm:cxn modelId="{6715E5A3-B55B-42CD-9E44-B0F79E38C6CE}" type="presOf" srcId="{16F9953C-01F2-4D2A-8942-9BF1A41911E5}" destId="{5DF5C19A-63E0-4996-8D30-3B1BC0223C1C}" srcOrd="1" destOrd="0" presId="urn:microsoft.com/office/officeart/2005/8/layout/process1"/>
    <dgm:cxn modelId="{741139B2-504A-46AF-AE95-0DAD55C43BB0}" type="presOf" srcId="{59A231A3-937E-4061-AACF-8F70018BF92B}" destId="{1E3F1B35-A217-47F6-B1DB-D513279A013D}" srcOrd="0" destOrd="0" presId="urn:microsoft.com/office/officeart/2005/8/layout/process1"/>
    <dgm:cxn modelId="{5A54D0B6-C4E6-473F-9F66-CF135404781A}" type="presOf" srcId="{43D7EBD5-DE59-4711-B7A8-102D87FDECAB}" destId="{60734037-CAE2-4442-8BB8-8A3FA29FB15D}" srcOrd="1" destOrd="0" presId="urn:microsoft.com/office/officeart/2005/8/layout/process1"/>
    <dgm:cxn modelId="{84DC70BA-161E-4F98-ADB4-D281F8105AD2}" srcId="{59A231A3-937E-4061-AACF-8F70018BF92B}" destId="{38E57FCA-59B4-4798-8AEF-52A6F48E0653}" srcOrd="2" destOrd="0" parTransId="{2BA55DF9-4ECD-4D89-89A8-80423644E92E}" sibTransId="{8E2A566A-5662-4C7D-8205-1184B3237133}"/>
    <dgm:cxn modelId="{8C0BD2C2-5E16-4AE0-A675-7242535BEB4A}" srcId="{59A231A3-937E-4061-AACF-8F70018BF92B}" destId="{29251650-0924-4F4A-9308-B11E81E1FEE4}" srcOrd="0" destOrd="0" parTransId="{7DAB4A1A-9C3A-415C-B400-C873197FB84F}" sibTransId="{43D7EBD5-DE59-4711-B7A8-102D87FDECAB}"/>
    <dgm:cxn modelId="{0CAD37D1-EF7D-46F8-B30C-768358BFCBDB}" type="presOf" srcId="{8E2A566A-5662-4C7D-8205-1184B3237133}" destId="{CBAE9485-DA77-46A3-9C4C-7D7989978A87}" srcOrd="1" destOrd="0" presId="urn:microsoft.com/office/officeart/2005/8/layout/process1"/>
    <dgm:cxn modelId="{D6F404D8-776F-48EE-A497-7F1BA4F28A80}" type="presOf" srcId="{CB4C65DD-1B01-48CC-BBB7-26E5C7BF25E3}" destId="{D8A9E081-3FFD-4B82-A8D2-7E3AA88AB2F8}" srcOrd="0" destOrd="0" presId="urn:microsoft.com/office/officeart/2005/8/layout/process1"/>
    <dgm:cxn modelId="{FBEDC6E7-DEC6-4803-BCC4-5FBFFCE87046}" type="presOf" srcId="{16F9953C-01F2-4D2A-8942-9BF1A41911E5}" destId="{6BDBED34-CCB5-4ADF-B5AD-764DA2BC7F9C}" srcOrd="0" destOrd="0" presId="urn:microsoft.com/office/officeart/2005/8/layout/process1"/>
    <dgm:cxn modelId="{7604E8EC-BEF9-44FE-9534-F973D35BA3ED}" srcId="{59A231A3-937E-4061-AACF-8F70018BF92B}" destId="{24E9FC73-04ED-4B4D-8F5A-7E179E0D5981}" srcOrd="1" destOrd="0" parTransId="{28AEEDC7-D88E-4A39-8BBD-C7D7D8713BD0}" sibTransId="{16F9953C-01F2-4D2A-8942-9BF1A41911E5}"/>
    <dgm:cxn modelId="{0B9C1CF4-CD55-4757-A27D-0F763DCD7385}" type="presOf" srcId="{B9418F2E-E5D0-41A4-B644-5056243B657E}" destId="{16651313-3F4E-45AD-839F-945237717E56}" srcOrd="0" destOrd="0" presId="urn:microsoft.com/office/officeart/2005/8/layout/process1"/>
    <dgm:cxn modelId="{514876C9-F029-4A20-B309-76EDD150EDCB}" type="presParOf" srcId="{1E3F1B35-A217-47F6-B1DB-D513279A013D}" destId="{B06169C6-A4CA-4EE8-B52C-49A7CCCBCBD8}" srcOrd="0" destOrd="0" presId="urn:microsoft.com/office/officeart/2005/8/layout/process1"/>
    <dgm:cxn modelId="{7D6D64FF-B63D-470C-9D3A-3E4F2FA66B76}" type="presParOf" srcId="{1E3F1B35-A217-47F6-B1DB-D513279A013D}" destId="{F19A70B1-6B39-4B99-9CD9-17C8837BD96C}" srcOrd="1" destOrd="0" presId="urn:microsoft.com/office/officeart/2005/8/layout/process1"/>
    <dgm:cxn modelId="{62A0E718-3A7C-4ED6-B804-323E261EC413}" type="presParOf" srcId="{F19A70B1-6B39-4B99-9CD9-17C8837BD96C}" destId="{60734037-CAE2-4442-8BB8-8A3FA29FB15D}" srcOrd="0" destOrd="0" presId="urn:microsoft.com/office/officeart/2005/8/layout/process1"/>
    <dgm:cxn modelId="{8ADDE97C-D3E1-40DF-A23C-498847D655F7}" type="presParOf" srcId="{1E3F1B35-A217-47F6-B1DB-D513279A013D}" destId="{F947F3F4-E4F5-49B1-9566-06BD0CB0E783}" srcOrd="2" destOrd="0" presId="urn:microsoft.com/office/officeart/2005/8/layout/process1"/>
    <dgm:cxn modelId="{87F58921-FE76-412E-9C29-3C38E89C4666}" type="presParOf" srcId="{1E3F1B35-A217-47F6-B1DB-D513279A013D}" destId="{6BDBED34-CCB5-4ADF-B5AD-764DA2BC7F9C}" srcOrd="3" destOrd="0" presId="urn:microsoft.com/office/officeart/2005/8/layout/process1"/>
    <dgm:cxn modelId="{DD541B75-C786-4A88-AE9F-10FE3E1CAFC8}" type="presParOf" srcId="{6BDBED34-CCB5-4ADF-B5AD-764DA2BC7F9C}" destId="{5DF5C19A-63E0-4996-8D30-3B1BC0223C1C}" srcOrd="0" destOrd="0" presId="urn:microsoft.com/office/officeart/2005/8/layout/process1"/>
    <dgm:cxn modelId="{6EA49E0F-1362-4C65-87EC-5B5B32C98B94}" type="presParOf" srcId="{1E3F1B35-A217-47F6-B1DB-D513279A013D}" destId="{40D20087-24A1-400F-A144-B8DFC716DD2C}" srcOrd="4" destOrd="0" presId="urn:microsoft.com/office/officeart/2005/8/layout/process1"/>
    <dgm:cxn modelId="{31219B0E-A43F-4861-BBE8-2F2F1613BF4B}" type="presParOf" srcId="{1E3F1B35-A217-47F6-B1DB-D513279A013D}" destId="{DE0B334D-E141-4421-8F8C-86BCADFC4A09}" srcOrd="5" destOrd="0" presId="urn:microsoft.com/office/officeart/2005/8/layout/process1"/>
    <dgm:cxn modelId="{3CE57C9A-5F6C-412F-9B2A-083457E86670}" type="presParOf" srcId="{DE0B334D-E141-4421-8F8C-86BCADFC4A09}" destId="{CBAE9485-DA77-46A3-9C4C-7D7989978A87}" srcOrd="0" destOrd="0" presId="urn:microsoft.com/office/officeart/2005/8/layout/process1"/>
    <dgm:cxn modelId="{399EE997-A6F8-48D5-9252-B0C995EDF33F}" type="presParOf" srcId="{1E3F1B35-A217-47F6-B1DB-D513279A013D}" destId="{EA09ADD9-8022-4A97-81F2-121FA97E1996}" srcOrd="6" destOrd="0" presId="urn:microsoft.com/office/officeart/2005/8/layout/process1"/>
    <dgm:cxn modelId="{08D8F8FD-9E0A-4A6D-AD5E-2E77031F99F5}" type="presParOf" srcId="{1E3F1B35-A217-47F6-B1DB-D513279A013D}" destId="{D8A9E081-3FFD-4B82-A8D2-7E3AA88AB2F8}" srcOrd="7" destOrd="0" presId="urn:microsoft.com/office/officeart/2005/8/layout/process1"/>
    <dgm:cxn modelId="{57A6BECA-CDA3-49FD-AA81-C07FD9175F1D}" type="presParOf" srcId="{D8A9E081-3FFD-4B82-A8D2-7E3AA88AB2F8}" destId="{C1471C4A-E898-4B2D-B371-8EE8A5B43E5B}" srcOrd="0" destOrd="0" presId="urn:microsoft.com/office/officeart/2005/8/layout/process1"/>
    <dgm:cxn modelId="{D107A9B9-4B22-4097-826A-138B55562265}" type="presParOf" srcId="{1E3F1B35-A217-47F6-B1DB-D513279A013D}" destId="{16651313-3F4E-45AD-839F-945237717E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9BCB4-6BE6-4BF8-ADEE-E39D42DD9AA1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56228ACC-3657-4115-A99B-51470DD00F1F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s-E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BCD</a:t>
          </a:r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</a:p>
      </dgm:t>
    </dgm:pt>
    <dgm:pt modelId="{A76EC232-E2FB-44CC-A858-E58FEFCD8575}" type="parTrans" cxnId="{042BF097-909F-4A52-9C0D-607BF24F6DCF}">
      <dgm:prSet/>
      <dgm:spPr/>
      <dgm:t>
        <a:bodyPr/>
        <a:lstStyle/>
        <a:p>
          <a:endParaRPr lang="es-ES"/>
        </a:p>
      </dgm:t>
    </dgm:pt>
    <dgm:pt modelId="{60C0F2AE-4D85-48F5-A18E-6C1B9F302C3A}" type="sibTrans" cxnId="{042BF097-909F-4A52-9C0D-607BF24F6DCF}">
      <dgm:prSet/>
      <dgm:spPr/>
      <dgm:t>
        <a:bodyPr/>
        <a:lstStyle/>
        <a:p>
          <a:endParaRPr lang="es-ES"/>
        </a:p>
      </dgm:t>
    </dgm:pt>
    <dgm:pt modelId="{861E3256-8B21-48AB-8F20-EBA13A6D48F8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gm:t>
    </dgm:pt>
    <dgm:pt modelId="{34031E52-5383-4978-8B8A-21AD3D72B632}" type="parTrans" cxnId="{6FB954A3-8645-413B-8A8D-2D9CA51605BE}">
      <dgm:prSet/>
      <dgm:spPr/>
      <dgm:t>
        <a:bodyPr/>
        <a:lstStyle/>
        <a:p>
          <a:endParaRPr lang="es-ES"/>
        </a:p>
      </dgm:t>
    </dgm:pt>
    <dgm:pt modelId="{F174B9BB-D24C-4AB5-98FC-931A700832FF}" type="sibTrans" cxnId="{6FB954A3-8645-413B-8A8D-2D9CA51605BE}">
      <dgm:prSet/>
      <dgm:spPr/>
      <dgm:t>
        <a:bodyPr/>
        <a:lstStyle/>
        <a:p>
          <a:endParaRPr lang="es-ES" dirty="0"/>
        </a:p>
      </dgm:t>
    </dgm:pt>
    <dgm:pt modelId="{B0495B87-BBA4-4104-96D0-714670AE1428}">
      <dgm:prSet phldrT="[Texto]"/>
      <dgm:spPr/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es-E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HIJ</a:t>
          </a:r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</a:p>
      </dgm:t>
    </dgm:pt>
    <dgm:pt modelId="{E9F64EBF-A346-4797-B212-00287A80CFAE}" type="parTrans" cxnId="{376C669F-F9D4-4090-8BC4-A66DFFFF6D68}">
      <dgm:prSet/>
      <dgm:spPr/>
      <dgm:t>
        <a:bodyPr/>
        <a:lstStyle/>
        <a:p>
          <a:endParaRPr lang="es-ES"/>
        </a:p>
      </dgm:t>
    </dgm:pt>
    <dgm:pt modelId="{0104A9A1-B159-4803-A19A-6F10BF327A1C}" type="sibTrans" cxnId="{376C669F-F9D4-4090-8BC4-A66DFFFF6D68}">
      <dgm:prSet/>
      <dgm:spPr/>
      <dgm:t>
        <a:bodyPr/>
        <a:lstStyle/>
        <a:p>
          <a:endParaRPr lang="es-ES"/>
        </a:p>
      </dgm:t>
    </dgm:pt>
    <dgm:pt modelId="{60943690-FC42-4B54-AC97-226500A038FF}" type="pres">
      <dgm:prSet presAssocID="{F819BCB4-6BE6-4BF8-ADEE-E39D42DD9AA1}" presName="Name0" presStyleCnt="0">
        <dgm:presLayoutVars>
          <dgm:dir/>
          <dgm:resizeHandles val="exact"/>
        </dgm:presLayoutVars>
      </dgm:prSet>
      <dgm:spPr/>
    </dgm:pt>
    <dgm:pt modelId="{E84CC651-2024-4DC2-90A8-F3A43F0CA443}" type="pres">
      <dgm:prSet presAssocID="{56228ACC-3657-4115-A99B-51470DD00F1F}" presName="node" presStyleLbl="node1" presStyleIdx="0" presStyleCnt="3">
        <dgm:presLayoutVars>
          <dgm:bulletEnabled val="1"/>
        </dgm:presLayoutVars>
      </dgm:prSet>
      <dgm:spPr/>
    </dgm:pt>
    <dgm:pt modelId="{62371498-C8D3-4E33-AA44-21AFE85C3FFE}" type="pres">
      <dgm:prSet presAssocID="{60C0F2AE-4D85-48F5-A18E-6C1B9F302C3A}" presName="sibTrans" presStyleLbl="sibTrans2D1" presStyleIdx="0" presStyleCnt="2" custScaleX="76073" custScaleY="38853"/>
      <dgm:spPr/>
    </dgm:pt>
    <dgm:pt modelId="{17BA582A-059C-4AD2-B8AB-F5A62E46F858}" type="pres">
      <dgm:prSet presAssocID="{60C0F2AE-4D85-48F5-A18E-6C1B9F302C3A}" presName="connectorText" presStyleLbl="sibTrans2D1" presStyleIdx="0" presStyleCnt="2"/>
      <dgm:spPr/>
    </dgm:pt>
    <dgm:pt modelId="{ECA4B573-909C-48AD-8B1D-A303D16DFDBF}" type="pres">
      <dgm:prSet presAssocID="{861E3256-8B21-48AB-8F20-EBA13A6D48F8}" presName="node" presStyleLbl="node1" presStyleIdx="1" presStyleCnt="3" custLinFactNeighborX="-703" custLinFactNeighborY="-1700">
        <dgm:presLayoutVars>
          <dgm:bulletEnabled val="1"/>
        </dgm:presLayoutVars>
      </dgm:prSet>
      <dgm:spPr/>
    </dgm:pt>
    <dgm:pt modelId="{B26ED7FD-0C21-4563-B197-F2C17558E3B8}" type="pres">
      <dgm:prSet presAssocID="{F174B9BB-D24C-4AB5-98FC-931A700832FF}" presName="sibTrans" presStyleLbl="sibTrans2D1" presStyleIdx="1" presStyleCnt="2" custScaleX="72454" custScaleY="41586"/>
      <dgm:spPr/>
    </dgm:pt>
    <dgm:pt modelId="{97C26DF2-316F-44AA-AF38-A3F9252E20FA}" type="pres">
      <dgm:prSet presAssocID="{F174B9BB-D24C-4AB5-98FC-931A700832FF}" presName="connectorText" presStyleLbl="sibTrans2D1" presStyleIdx="1" presStyleCnt="2"/>
      <dgm:spPr/>
    </dgm:pt>
    <dgm:pt modelId="{2B15F505-CC60-46A2-9E0E-692DB6E72C4F}" type="pres">
      <dgm:prSet presAssocID="{B0495B87-BBA4-4104-96D0-714670AE1428}" presName="node" presStyleLbl="node1" presStyleIdx="2" presStyleCnt="3">
        <dgm:presLayoutVars>
          <dgm:bulletEnabled val="1"/>
        </dgm:presLayoutVars>
      </dgm:prSet>
      <dgm:spPr/>
    </dgm:pt>
  </dgm:ptLst>
  <dgm:cxnLst>
    <dgm:cxn modelId="{8C19600D-80C4-4D2C-B3C6-7583D5A9ECB4}" type="presOf" srcId="{F174B9BB-D24C-4AB5-98FC-931A700832FF}" destId="{B26ED7FD-0C21-4563-B197-F2C17558E3B8}" srcOrd="0" destOrd="0" presId="urn:microsoft.com/office/officeart/2005/8/layout/process1"/>
    <dgm:cxn modelId="{13EEA112-5133-4280-950A-6B34E31DA2ED}" type="presOf" srcId="{60C0F2AE-4D85-48F5-A18E-6C1B9F302C3A}" destId="{62371498-C8D3-4E33-AA44-21AFE85C3FFE}" srcOrd="0" destOrd="0" presId="urn:microsoft.com/office/officeart/2005/8/layout/process1"/>
    <dgm:cxn modelId="{94B53374-5884-43F5-BEC6-17EA9564C8FB}" type="presOf" srcId="{B0495B87-BBA4-4104-96D0-714670AE1428}" destId="{2B15F505-CC60-46A2-9E0E-692DB6E72C4F}" srcOrd="0" destOrd="0" presId="urn:microsoft.com/office/officeart/2005/8/layout/process1"/>
    <dgm:cxn modelId="{F1126F8C-BD98-4880-88A1-ADCEC379DB2A}" type="presOf" srcId="{861E3256-8B21-48AB-8F20-EBA13A6D48F8}" destId="{ECA4B573-909C-48AD-8B1D-A303D16DFDBF}" srcOrd="0" destOrd="0" presId="urn:microsoft.com/office/officeart/2005/8/layout/process1"/>
    <dgm:cxn modelId="{D641E693-7204-4E03-8E59-702E2E07EFD2}" type="presOf" srcId="{56228ACC-3657-4115-A99B-51470DD00F1F}" destId="{E84CC651-2024-4DC2-90A8-F3A43F0CA443}" srcOrd="0" destOrd="0" presId="urn:microsoft.com/office/officeart/2005/8/layout/process1"/>
    <dgm:cxn modelId="{042BF097-909F-4A52-9C0D-607BF24F6DCF}" srcId="{F819BCB4-6BE6-4BF8-ADEE-E39D42DD9AA1}" destId="{56228ACC-3657-4115-A99B-51470DD00F1F}" srcOrd="0" destOrd="0" parTransId="{A76EC232-E2FB-44CC-A858-E58FEFCD8575}" sibTransId="{60C0F2AE-4D85-48F5-A18E-6C1B9F302C3A}"/>
    <dgm:cxn modelId="{376C669F-F9D4-4090-8BC4-A66DFFFF6D68}" srcId="{F819BCB4-6BE6-4BF8-ADEE-E39D42DD9AA1}" destId="{B0495B87-BBA4-4104-96D0-714670AE1428}" srcOrd="2" destOrd="0" parTransId="{E9F64EBF-A346-4797-B212-00287A80CFAE}" sibTransId="{0104A9A1-B159-4803-A19A-6F10BF327A1C}"/>
    <dgm:cxn modelId="{6FB954A3-8645-413B-8A8D-2D9CA51605BE}" srcId="{F819BCB4-6BE6-4BF8-ADEE-E39D42DD9AA1}" destId="{861E3256-8B21-48AB-8F20-EBA13A6D48F8}" srcOrd="1" destOrd="0" parTransId="{34031E52-5383-4978-8B8A-21AD3D72B632}" sibTransId="{F174B9BB-D24C-4AB5-98FC-931A700832FF}"/>
    <dgm:cxn modelId="{D58A0EBF-5B20-4DD6-8C3A-9E8107DD7D1E}" type="presOf" srcId="{60C0F2AE-4D85-48F5-A18E-6C1B9F302C3A}" destId="{17BA582A-059C-4AD2-B8AB-F5A62E46F858}" srcOrd="1" destOrd="0" presId="urn:microsoft.com/office/officeart/2005/8/layout/process1"/>
    <dgm:cxn modelId="{7B275DDF-C6FF-49B1-88D5-0A072E5853FD}" type="presOf" srcId="{F819BCB4-6BE6-4BF8-ADEE-E39D42DD9AA1}" destId="{60943690-FC42-4B54-AC97-226500A038FF}" srcOrd="0" destOrd="0" presId="urn:microsoft.com/office/officeart/2005/8/layout/process1"/>
    <dgm:cxn modelId="{D06862F7-51FA-4DE8-A8E0-C92306C713EA}" type="presOf" srcId="{F174B9BB-D24C-4AB5-98FC-931A700832FF}" destId="{97C26DF2-316F-44AA-AF38-A3F9252E20FA}" srcOrd="1" destOrd="0" presId="urn:microsoft.com/office/officeart/2005/8/layout/process1"/>
    <dgm:cxn modelId="{067CE647-9E04-4F09-B1DF-A42BE9D1CE7A}" type="presParOf" srcId="{60943690-FC42-4B54-AC97-226500A038FF}" destId="{E84CC651-2024-4DC2-90A8-F3A43F0CA443}" srcOrd="0" destOrd="0" presId="urn:microsoft.com/office/officeart/2005/8/layout/process1"/>
    <dgm:cxn modelId="{045E0822-90DE-418D-9382-98605A950BEF}" type="presParOf" srcId="{60943690-FC42-4B54-AC97-226500A038FF}" destId="{62371498-C8D3-4E33-AA44-21AFE85C3FFE}" srcOrd="1" destOrd="0" presId="urn:microsoft.com/office/officeart/2005/8/layout/process1"/>
    <dgm:cxn modelId="{1F67238A-ADB6-4C67-AA21-5132BA672597}" type="presParOf" srcId="{62371498-C8D3-4E33-AA44-21AFE85C3FFE}" destId="{17BA582A-059C-4AD2-B8AB-F5A62E46F858}" srcOrd="0" destOrd="0" presId="urn:microsoft.com/office/officeart/2005/8/layout/process1"/>
    <dgm:cxn modelId="{2B3A16BF-D2C9-4519-84B8-368D67F4D81C}" type="presParOf" srcId="{60943690-FC42-4B54-AC97-226500A038FF}" destId="{ECA4B573-909C-48AD-8B1D-A303D16DFDBF}" srcOrd="2" destOrd="0" presId="urn:microsoft.com/office/officeart/2005/8/layout/process1"/>
    <dgm:cxn modelId="{6D80BC4A-022B-474C-845A-CBE4A6663584}" type="presParOf" srcId="{60943690-FC42-4B54-AC97-226500A038FF}" destId="{B26ED7FD-0C21-4563-B197-F2C17558E3B8}" srcOrd="3" destOrd="0" presId="urn:microsoft.com/office/officeart/2005/8/layout/process1"/>
    <dgm:cxn modelId="{199358B2-1D33-472A-8952-08165C259394}" type="presParOf" srcId="{B26ED7FD-0C21-4563-B197-F2C17558E3B8}" destId="{97C26DF2-316F-44AA-AF38-A3F9252E20FA}" srcOrd="0" destOrd="0" presId="urn:microsoft.com/office/officeart/2005/8/layout/process1"/>
    <dgm:cxn modelId="{469FD0DE-DB93-4380-9D47-718B9ECE2AB7}" type="presParOf" srcId="{60943690-FC42-4B54-AC97-226500A038FF}" destId="{2B15F505-CC60-46A2-9E0E-692DB6E72C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231A3-937E-4061-AACF-8F70018BF9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9251650-0924-4F4A-9308-B11E81E1FEE4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dirty="0"/>
        </a:p>
      </dgm:t>
    </dgm:pt>
    <dgm:pt modelId="{7DAB4A1A-9C3A-415C-B400-C873197FB84F}" type="parTrans" cxnId="{8C0BD2C2-5E16-4AE0-A675-7242535BEB4A}">
      <dgm:prSet/>
      <dgm:spPr/>
      <dgm:t>
        <a:bodyPr/>
        <a:lstStyle/>
        <a:p>
          <a:endParaRPr lang="es-ES"/>
        </a:p>
      </dgm:t>
    </dgm:pt>
    <dgm:pt modelId="{43D7EBD5-DE59-4711-B7A8-102D87FDECAB}" type="sibTrans" cxnId="{8C0BD2C2-5E16-4AE0-A675-7242535BEB4A}">
      <dgm:prSet/>
      <dgm:spPr/>
      <dgm:t>
        <a:bodyPr/>
        <a:lstStyle/>
        <a:p>
          <a:endParaRPr lang="es-ES"/>
        </a:p>
      </dgm:t>
    </dgm:pt>
    <dgm:pt modelId="{24E9FC73-04ED-4B4D-8F5A-7E179E0D5981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dirty="0"/>
        </a:p>
      </dgm:t>
    </dgm:pt>
    <dgm:pt modelId="{28AEEDC7-D88E-4A39-8BBD-C7D7D8713BD0}" type="parTrans" cxnId="{7604E8EC-BEF9-44FE-9534-F973D35BA3ED}">
      <dgm:prSet/>
      <dgm:spPr/>
      <dgm:t>
        <a:bodyPr/>
        <a:lstStyle/>
        <a:p>
          <a:endParaRPr lang="es-ES"/>
        </a:p>
      </dgm:t>
    </dgm:pt>
    <dgm:pt modelId="{16F9953C-01F2-4D2A-8942-9BF1A41911E5}" type="sibTrans" cxnId="{7604E8EC-BEF9-44FE-9534-F973D35BA3ED}">
      <dgm:prSet/>
      <dgm:spPr/>
      <dgm:t>
        <a:bodyPr/>
        <a:lstStyle/>
        <a:p>
          <a:endParaRPr lang="es-ES"/>
        </a:p>
      </dgm:t>
    </dgm:pt>
    <dgm:pt modelId="{38E57FCA-59B4-4798-8AEF-52A6F48E0653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dirty="0"/>
        </a:p>
      </dgm:t>
    </dgm:pt>
    <dgm:pt modelId="{2BA55DF9-4ECD-4D89-89A8-80423644E92E}" type="parTrans" cxnId="{84DC70BA-161E-4F98-ADB4-D281F8105AD2}">
      <dgm:prSet/>
      <dgm:spPr/>
      <dgm:t>
        <a:bodyPr/>
        <a:lstStyle/>
        <a:p>
          <a:endParaRPr lang="es-ES"/>
        </a:p>
      </dgm:t>
    </dgm:pt>
    <dgm:pt modelId="{8E2A566A-5662-4C7D-8205-1184B3237133}" type="sibTrans" cxnId="{84DC70BA-161E-4F98-ADB4-D281F8105AD2}">
      <dgm:prSet/>
      <dgm:spPr/>
      <dgm:t>
        <a:bodyPr/>
        <a:lstStyle/>
        <a:p>
          <a:endParaRPr lang="es-ES"/>
        </a:p>
      </dgm:t>
    </dgm:pt>
    <dgm:pt modelId="{C885D550-863A-4D26-9F7F-01320191E268}">
      <dgm:prSet phldrT="[Texto]" custT="1"/>
      <dgm:spPr/>
      <dgm:t>
        <a:bodyPr/>
        <a:lstStyle/>
        <a:p>
          <a:r>
            <a:rPr lang="es-E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gm:t>
    </dgm:pt>
    <dgm:pt modelId="{88B9A58D-4B9D-43F9-A5EC-8EC8E620041A}" type="parTrans" cxnId="{26428B01-45A6-41A3-A59D-70FB9DFE21F8}">
      <dgm:prSet/>
      <dgm:spPr/>
      <dgm:t>
        <a:bodyPr/>
        <a:lstStyle/>
        <a:p>
          <a:endParaRPr lang="es-ES"/>
        </a:p>
      </dgm:t>
    </dgm:pt>
    <dgm:pt modelId="{CB4C65DD-1B01-48CC-BBB7-26E5C7BF25E3}" type="sibTrans" cxnId="{26428B01-45A6-41A3-A59D-70FB9DFE21F8}">
      <dgm:prSet/>
      <dgm:spPr/>
      <dgm:t>
        <a:bodyPr/>
        <a:lstStyle/>
        <a:p>
          <a:endParaRPr lang="es-ES"/>
        </a:p>
      </dgm:t>
    </dgm:pt>
    <dgm:pt modelId="{B9418F2E-E5D0-41A4-B644-5056243B657E}">
      <dgm:prSet phldrT="[Texto]" custT="1"/>
      <dgm:spPr/>
      <dgm:t>
        <a:bodyPr/>
        <a:lstStyle/>
        <a:p>
          <a:r>
            <a:rPr lang="es-E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</a:p>
      </dgm:t>
    </dgm:pt>
    <dgm:pt modelId="{1219DB3A-CEB5-4BCD-90BB-50DA716BDEB1}" type="parTrans" cxnId="{B9E90247-FAF2-40CB-ACAA-FDA860B9BA1F}">
      <dgm:prSet/>
      <dgm:spPr/>
      <dgm:t>
        <a:bodyPr/>
        <a:lstStyle/>
        <a:p>
          <a:endParaRPr lang="es-ES"/>
        </a:p>
      </dgm:t>
    </dgm:pt>
    <dgm:pt modelId="{895C8CE9-3CC4-453B-A705-4D8E5FC7858F}" type="sibTrans" cxnId="{B9E90247-FAF2-40CB-ACAA-FDA860B9BA1F}">
      <dgm:prSet/>
      <dgm:spPr/>
      <dgm:t>
        <a:bodyPr/>
        <a:lstStyle/>
        <a:p>
          <a:endParaRPr lang="es-ES"/>
        </a:p>
      </dgm:t>
    </dgm:pt>
    <dgm:pt modelId="{1E3F1B35-A217-47F6-B1DB-D513279A013D}" type="pres">
      <dgm:prSet presAssocID="{59A231A3-937E-4061-AACF-8F70018BF92B}" presName="Name0" presStyleCnt="0">
        <dgm:presLayoutVars>
          <dgm:dir/>
          <dgm:resizeHandles val="exact"/>
        </dgm:presLayoutVars>
      </dgm:prSet>
      <dgm:spPr/>
    </dgm:pt>
    <dgm:pt modelId="{B06169C6-A4CA-4EE8-B52C-49A7CCCBCBD8}" type="pres">
      <dgm:prSet presAssocID="{29251650-0924-4F4A-9308-B11E81E1FEE4}" presName="node" presStyleLbl="node1" presStyleIdx="0" presStyleCnt="5" custLinFactNeighborX="-9422" custLinFactNeighborY="-636">
        <dgm:presLayoutVars>
          <dgm:bulletEnabled val="1"/>
        </dgm:presLayoutVars>
      </dgm:prSet>
      <dgm:spPr/>
    </dgm:pt>
    <dgm:pt modelId="{F19A70B1-6B39-4B99-9CD9-17C8837BD96C}" type="pres">
      <dgm:prSet presAssocID="{43D7EBD5-DE59-4711-B7A8-102D87FDECAB}" presName="sibTrans" presStyleLbl="sibTrans2D1" presStyleIdx="0" presStyleCnt="4"/>
      <dgm:spPr/>
    </dgm:pt>
    <dgm:pt modelId="{60734037-CAE2-4442-8BB8-8A3FA29FB15D}" type="pres">
      <dgm:prSet presAssocID="{43D7EBD5-DE59-4711-B7A8-102D87FDECAB}" presName="connectorText" presStyleLbl="sibTrans2D1" presStyleIdx="0" presStyleCnt="4"/>
      <dgm:spPr/>
    </dgm:pt>
    <dgm:pt modelId="{F947F3F4-E4F5-49B1-9566-06BD0CB0E783}" type="pres">
      <dgm:prSet presAssocID="{24E9FC73-04ED-4B4D-8F5A-7E179E0D5981}" presName="node" presStyleLbl="node1" presStyleIdx="1" presStyleCnt="5">
        <dgm:presLayoutVars>
          <dgm:bulletEnabled val="1"/>
        </dgm:presLayoutVars>
      </dgm:prSet>
      <dgm:spPr/>
    </dgm:pt>
    <dgm:pt modelId="{6BDBED34-CCB5-4ADF-B5AD-764DA2BC7F9C}" type="pres">
      <dgm:prSet presAssocID="{16F9953C-01F2-4D2A-8942-9BF1A41911E5}" presName="sibTrans" presStyleLbl="sibTrans2D1" presStyleIdx="1" presStyleCnt="4"/>
      <dgm:spPr/>
    </dgm:pt>
    <dgm:pt modelId="{5DF5C19A-63E0-4996-8D30-3B1BC0223C1C}" type="pres">
      <dgm:prSet presAssocID="{16F9953C-01F2-4D2A-8942-9BF1A41911E5}" presName="connectorText" presStyleLbl="sibTrans2D1" presStyleIdx="1" presStyleCnt="4"/>
      <dgm:spPr/>
    </dgm:pt>
    <dgm:pt modelId="{40D20087-24A1-400F-A144-B8DFC716DD2C}" type="pres">
      <dgm:prSet presAssocID="{38E57FCA-59B4-4798-8AEF-52A6F48E0653}" presName="node" presStyleLbl="node1" presStyleIdx="2" presStyleCnt="5">
        <dgm:presLayoutVars>
          <dgm:bulletEnabled val="1"/>
        </dgm:presLayoutVars>
      </dgm:prSet>
      <dgm:spPr/>
    </dgm:pt>
    <dgm:pt modelId="{DE0B334D-E141-4421-8F8C-86BCADFC4A09}" type="pres">
      <dgm:prSet presAssocID="{8E2A566A-5662-4C7D-8205-1184B3237133}" presName="sibTrans" presStyleLbl="sibTrans2D1" presStyleIdx="2" presStyleCnt="4"/>
      <dgm:spPr/>
    </dgm:pt>
    <dgm:pt modelId="{CBAE9485-DA77-46A3-9C4C-7D7989978A87}" type="pres">
      <dgm:prSet presAssocID="{8E2A566A-5662-4C7D-8205-1184B3237133}" presName="connectorText" presStyleLbl="sibTrans2D1" presStyleIdx="2" presStyleCnt="4"/>
      <dgm:spPr/>
    </dgm:pt>
    <dgm:pt modelId="{EA09ADD9-8022-4A97-81F2-121FA97E1996}" type="pres">
      <dgm:prSet presAssocID="{C885D550-863A-4D26-9F7F-01320191E268}" presName="node" presStyleLbl="node1" presStyleIdx="3" presStyleCnt="5">
        <dgm:presLayoutVars>
          <dgm:bulletEnabled val="1"/>
        </dgm:presLayoutVars>
      </dgm:prSet>
      <dgm:spPr/>
    </dgm:pt>
    <dgm:pt modelId="{D8A9E081-3FFD-4B82-A8D2-7E3AA88AB2F8}" type="pres">
      <dgm:prSet presAssocID="{CB4C65DD-1B01-48CC-BBB7-26E5C7BF25E3}" presName="sibTrans" presStyleLbl="sibTrans2D1" presStyleIdx="3" presStyleCnt="4"/>
      <dgm:spPr/>
    </dgm:pt>
    <dgm:pt modelId="{C1471C4A-E898-4B2D-B371-8EE8A5B43E5B}" type="pres">
      <dgm:prSet presAssocID="{CB4C65DD-1B01-48CC-BBB7-26E5C7BF25E3}" presName="connectorText" presStyleLbl="sibTrans2D1" presStyleIdx="3" presStyleCnt="4"/>
      <dgm:spPr/>
    </dgm:pt>
    <dgm:pt modelId="{16651313-3F4E-45AD-839F-945237717E56}" type="pres">
      <dgm:prSet presAssocID="{B9418F2E-E5D0-41A4-B644-5056243B657E}" presName="node" presStyleLbl="node1" presStyleIdx="4" presStyleCnt="5">
        <dgm:presLayoutVars>
          <dgm:bulletEnabled val="1"/>
        </dgm:presLayoutVars>
      </dgm:prSet>
      <dgm:spPr/>
    </dgm:pt>
  </dgm:ptLst>
  <dgm:cxnLst>
    <dgm:cxn modelId="{26428B01-45A6-41A3-A59D-70FB9DFE21F8}" srcId="{59A231A3-937E-4061-AACF-8F70018BF92B}" destId="{C885D550-863A-4D26-9F7F-01320191E268}" srcOrd="3" destOrd="0" parTransId="{88B9A58D-4B9D-43F9-A5EC-8EC8E620041A}" sibTransId="{CB4C65DD-1B01-48CC-BBB7-26E5C7BF25E3}"/>
    <dgm:cxn modelId="{B09D7004-4E3A-4C20-9A39-A114C61DFDEF}" type="presOf" srcId="{38E57FCA-59B4-4798-8AEF-52A6F48E0653}" destId="{40D20087-24A1-400F-A144-B8DFC716DD2C}" srcOrd="0" destOrd="0" presId="urn:microsoft.com/office/officeart/2005/8/layout/process1"/>
    <dgm:cxn modelId="{CADBFD25-2309-43FF-99C0-B852A51BE803}" type="presOf" srcId="{29251650-0924-4F4A-9308-B11E81E1FEE4}" destId="{B06169C6-A4CA-4EE8-B52C-49A7CCCBCBD8}" srcOrd="0" destOrd="0" presId="urn:microsoft.com/office/officeart/2005/8/layout/process1"/>
    <dgm:cxn modelId="{A06C4C5D-12C8-4E40-BD38-BB407A6506B6}" type="presOf" srcId="{8E2A566A-5662-4C7D-8205-1184B3237133}" destId="{DE0B334D-E141-4421-8F8C-86BCADFC4A09}" srcOrd="0" destOrd="0" presId="urn:microsoft.com/office/officeart/2005/8/layout/process1"/>
    <dgm:cxn modelId="{20F26A64-7A99-42E7-B84C-35B64B66B845}" type="presOf" srcId="{CB4C65DD-1B01-48CC-BBB7-26E5C7BF25E3}" destId="{C1471C4A-E898-4B2D-B371-8EE8A5B43E5B}" srcOrd="1" destOrd="0" presId="urn:microsoft.com/office/officeart/2005/8/layout/process1"/>
    <dgm:cxn modelId="{A96D1E66-01A6-4065-82D2-1B38A9AA5E91}" type="presOf" srcId="{24E9FC73-04ED-4B4D-8F5A-7E179E0D5981}" destId="{F947F3F4-E4F5-49B1-9566-06BD0CB0E783}" srcOrd="0" destOrd="0" presId="urn:microsoft.com/office/officeart/2005/8/layout/process1"/>
    <dgm:cxn modelId="{B9E90247-FAF2-40CB-ACAA-FDA860B9BA1F}" srcId="{59A231A3-937E-4061-AACF-8F70018BF92B}" destId="{B9418F2E-E5D0-41A4-B644-5056243B657E}" srcOrd="4" destOrd="0" parTransId="{1219DB3A-CEB5-4BCD-90BB-50DA716BDEB1}" sibTransId="{895C8CE9-3CC4-453B-A705-4D8E5FC7858F}"/>
    <dgm:cxn modelId="{92912378-A5F1-4487-AA14-1F9B113BF84E}" type="presOf" srcId="{43D7EBD5-DE59-4711-B7A8-102D87FDECAB}" destId="{F19A70B1-6B39-4B99-9CD9-17C8837BD96C}" srcOrd="0" destOrd="0" presId="urn:microsoft.com/office/officeart/2005/8/layout/process1"/>
    <dgm:cxn modelId="{9131909B-B3A8-41FE-9799-039F0708935D}" type="presOf" srcId="{C885D550-863A-4D26-9F7F-01320191E268}" destId="{EA09ADD9-8022-4A97-81F2-121FA97E1996}" srcOrd="0" destOrd="0" presId="urn:microsoft.com/office/officeart/2005/8/layout/process1"/>
    <dgm:cxn modelId="{6715E5A3-B55B-42CD-9E44-B0F79E38C6CE}" type="presOf" srcId="{16F9953C-01F2-4D2A-8942-9BF1A41911E5}" destId="{5DF5C19A-63E0-4996-8D30-3B1BC0223C1C}" srcOrd="1" destOrd="0" presId="urn:microsoft.com/office/officeart/2005/8/layout/process1"/>
    <dgm:cxn modelId="{741139B2-504A-46AF-AE95-0DAD55C43BB0}" type="presOf" srcId="{59A231A3-937E-4061-AACF-8F70018BF92B}" destId="{1E3F1B35-A217-47F6-B1DB-D513279A013D}" srcOrd="0" destOrd="0" presId="urn:microsoft.com/office/officeart/2005/8/layout/process1"/>
    <dgm:cxn modelId="{5A54D0B6-C4E6-473F-9F66-CF135404781A}" type="presOf" srcId="{43D7EBD5-DE59-4711-B7A8-102D87FDECAB}" destId="{60734037-CAE2-4442-8BB8-8A3FA29FB15D}" srcOrd="1" destOrd="0" presId="urn:microsoft.com/office/officeart/2005/8/layout/process1"/>
    <dgm:cxn modelId="{84DC70BA-161E-4F98-ADB4-D281F8105AD2}" srcId="{59A231A3-937E-4061-AACF-8F70018BF92B}" destId="{38E57FCA-59B4-4798-8AEF-52A6F48E0653}" srcOrd="2" destOrd="0" parTransId="{2BA55DF9-4ECD-4D89-89A8-80423644E92E}" sibTransId="{8E2A566A-5662-4C7D-8205-1184B3237133}"/>
    <dgm:cxn modelId="{8C0BD2C2-5E16-4AE0-A675-7242535BEB4A}" srcId="{59A231A3-937E-4061-AACF-8F70018BF92B}" destId="{29251650-0924-4F4A-9308-B11E81E1FEE4}" srcOrd="0" destOrd="0" parTransId="{7DAB4A1A-9C3A-415C-B400-C873197FB84F}" sibTransId="{43D7EBD5-DE59-4711-B7A8-102D87FDECAB}"/>
    <dgm:cxn modelId="{0CAD37D1-EF7D-46F8-B30C-768358BFCBDB}" type="presOf" srcId="{8E2A566A-5662-4C7D-8205-1184B3237133}" destId="{CBAE9485-DA77-46A3-9C4C-7D7989978A87}" srcOrd="1" destOrd="0" presId="urn:microsoft.com/office/officeart/2005/8/layout/process1"/>
    <dgm:cxn modelId="{D6F404D8-776F-48EE-A497-7F1BA4F28A80}" type="presOf" srcId="{CB4C65DD-1B01-48CC-BBB7-26E5C7BF25E3}" destId="{D8A9E081-3FFD-4B82-A8D2-7E3AA88AB2F8}" srcOrd="0" destOrd="0" presId="urn:microsoft.com/office/officeart/2005/8/layout/process1"/>
    <dgm:cxn modelId="{FBEDC6E7-DEC6-4803-BCC4-5FBFFCE87046}" type="presOf" srcId="{16F9953C-01F2-4D2A-8942-9BF1A41911E5}" destId="{6BDBED34-CCB5-4ADF-B5AD-764DA2BC7F9C}" srcOrd="0" destOrd="0" presId="urn:microsoft.com/office/officeart/2005/8/layout/process1"/>
    <dgm:cxn modelId="{7604E8EC-BEF9-44FE-9534-F973D35BA3ED}" srcId="{59A231A3-937E-4061-AACF-8F70018BF92B}" destId="{24E9FC73-04ED-4B4D-8F5A-7E179E0D5981}" srcOrd="1" destOrd="0" parTransId="{28AEEDC7-D88E-4A39-8BBD-C7D7D8713BD0}" sibTransId="{16F9953C-01F2-4D2A-8942-9BF1A41911E5}"/>
    <dgm:cxn modelId="{0B9C1CF4-CD55-4757-A27D-0F763DCD7385}" type="presOf" srcId="{B9418F2E-E5D0-41A4-B644-5056243B657E}" destId="{16651313-3F4E-45AD-839F-945237717E56}" srcOrd="0" destOrd="0" presId="urn:microsoft.com/office/officeart/2005/8/layout/process1"/>
    <dgm:cxn modelId="{514876C9-F029-4A20-B309-76EDD150EDCB}" type="presParOf" srcId="{1E3F1B35-A217-47F6-B1DB-D513279A013D}" destId="{B06169C6-A4CA-4EE8-B52C-49A7CCCBCBD8}" srcOrd="0" destOrd="0" presId="urn:microsoft.com/office/officeart/2005/8/layout/process1"/>
    <dgm:cxn modelId="{7D6D64FF-B63D-470C-9D3A-3E4F2FA66B76}" type="presParOf" srcId="{1E3F1B35-A217-47F6-B1DB-D513279A013D}" destId="{F19A70B1-6B39-4B99-9CD9-17C8837BD96C}" srcOrd="1" destOrd="0" presId="urn:microsoft.com/office/officeart/2005/8/layout/process1"/>
    <dgm:cxn modelId="{62A0E718-3A7C-4ED6-B804-323E261EC413}" type="presParOf" srcId="{F19A70B1-6B39-4B99-9CD9-17C8837BD96C}" destId="{60734037-CAE2-4442-8BB8-8A3FA29FB15D}" srcOrd="0" destOrd="0" presId="urn:microsoft.com/office/officeart/2005/8/layout/process1"/>
    <dgm:cxn modelId="{8ADDE97C-D3E1-40DF-A23C-498847D655F7}" type="presParOf" srcId="{1E3F1B35-A217-47F6-B1DB-D513279A013D}" destId="{F947F3F4-E4F5-49B1-9566-06BD0CB0E783}" srcOrd="2" destOrd="0" presId="urn:microsoft.com/office/officeart/2005/8/layout/process1"/>
    <dgm:cxn modelId="{87F58921-FE76-412E-9C29-3C38E89C4666}" type="presParOf" srcId="{1E3F1B35-A217-47F6-B1DB-D513279A013D}" destId="{6BDBED34-CCB5-4ADF-B5AD-764DA2BC7F9C}" srcOrd="3" destOrd="0" presId="urn:microsoft.com/office/officeart/2005/8/layout/process1"/>
    <dgm:cxn modelId="{DD541B75-C786-4A88-AE9F-10FE3E1CAFC8}" type="presParOf" srcId="{6BDBED34-CCB5-4ADF-B5AD-764DA2BC7F9C}" destId="{5DF5C19A-63E0-4996-8D30-3B1BC0223C1C}" srcOrd="0" destOrd="0" presId="urn:microsoft.com/office/officeart/2005/8/layout/process1"/>
    <dgm:cxn modelId="{6EA49E0F-1362-4C65-87EC-5B5B32C98B94}" type="presParOf" srcId="{1E3F1B35-A217-47F6-B1DB-D513279A013D}" destId="{40D20087-24A1-400F-A144-B8DFC716DD2C}" srcOrd="4" destOrd="0" presId="urn:microsoft.com/office/officeart/2005/8/layout/process1"/>
    <dgm:cxn modelId="{31219B0E-A43F-4861-BBE8-2F2F1613BF4B}" type="presParOf" srcId="{1E3F1B35-A217-47F6-B1DB-D513279A013D}" destId="{DE0B334D-E141-4421-8F8C-86BCADFC4A09}" srcOrd="5" destOrd="0" presId="urn:microsoft.com/office/officeart/2005/8/layout/process1"/>
    <dgm:cxn modelId="{3CE57C9A-5F6C-412F-9B2A-083457E86670}" type="presParOf" srcId="{DE0B334D-E141-4421-8F8C-86BCADFC4A09}" destId="{CBAE9485-DA77-46A3-9C4C-7D7989978A87}" srcOrd="0" destOrd="0" presId="urn:microsoft.com/office/officeart/2005/8/layout/process1"/>
    <dgm:cxn modelId="{399EE997-A6F8-48D5-9252-B0C995EDF33F}" type="presParOf" srcId="{1E3F1B35-A217-47F6-B1DB-D513279A013D}" destId="{EA09ADD9-8022-4A97-81F2-121FA97E1996}" srcOrd="6" destOrd="0" presId="urn:microsoft.com/office/officeart/2005/8/layout/process1"/>
    <dgm:cxn modelId="{08D8F8FD-9E0A-4A6D-AD5E-2E77031F99F5}" type="presParOf" srcId="{1E3F1B35-A217-47F6-B1DB-D513279A013D}" destId="{D8A9E081-3FFD-4B82-A8D2-7E3AA88AB2F8}" srcOrd="7" destOrd="0" presId="urn:microsoft.com/office/officeart/2005/8/layout/process1"/>
    <dgm:cxn modelId="{57A6BECA-CDA3-49FD-AA81-C07FD9175F1D}" type="presParOf" srcId="{D8A9E081-3FFD-4B82-A8D2-7E3AA88AB2F8}" destId="{C1471C4A-E898-4B2D-B371-8EE8A5B43E5B}" srcOrd="0" destOrd="0" presId="urn:microsoft.com/office/officeart/2005/8/layout/process1"/>
    <dgm:cxn modelId="{D107A9B9-4B22-4097-826A-138B55562265}" type="presParOf" srcId="{1E3F1B35-A217-47F6-B1DB-D513279A013D}" destId="{16651313-3F4E-45AD-839F-945237717E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169C6-A4CA-4EE8-B52C-49A7CCCBCBD8}">
      <dsp:nvSpPr>
        <dsp:cNvPr id="0" name=""/>
        <dsp:cNvSpPr/>
      </dsp:nvSpPr>
      <dsp:spPr>
        <a:xfrm>
          <a:off x="0" y="374302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kern="1200" dirty="0"/>
        </a:p>
      </dsp:txBody>
      <dsp:txXfrm>
        <a:off x="29899" y="404201"/>
        <a:ext cx="1641577" cy="961027"/>
      </dsp:txXfrm>
    </dsp:sp>
    <dsp:sp modelId="{F19A70B1-6B39-4B99-9CD9-17C8837BD96C}">
      <dsp:nvSpPr>
        <dsp:cNvPr id="0" name=""/>
        <dsp:cNvSpPr/>
      </dsp:nvSpPr>
      <dsp:spPr>
        <a:xfrm rot="9349">
          <a:off x="1872884" y="677019"/>
          <a:ext cx="36360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1872884" y="761259"/>
        <a:ext cx="254521" cy="253165"/>
      </dsp:txXfrm>
    </dsp:sp>
    <dsp:sp modelId="{F947F3F4-E4F5-49B1-9566-06BD0CB0E783}">
      <dsp:nvSpPr>
        <dsp:cNvPr id="0" name=""/>
        <dsp:cNvSpPr/>
      </dsp:nvSpPr>
      <dsp:spPr>
        <a:xfrm>
          <a:off x="2387413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kern="1200" dirty="0"/>
        </a:p>
      </dsp:txBody>
      <dsp:txXfrm>
        <a:off x="2417312" y="410694"/>
        <a:ext cx="1641577" cy="961027"/>
      </dsp:txXfrm>
    </dsp:sp>
    <dsp:sp modelId="{6BDBED34-CCB5-4ADF-B5AD-764DA2BC7F9C}">
      <dsp:nvSpPr>
        <dsp:cNvPr id="0" name=""/>
        <dsp:cNvSpPr/>
      </dsp:nvSpPr>
      <dsp:spPr>
        <a:xfrm>
          <a:off x="4258926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4258926" y="764625"/>
        <a:ext cx="252484" cy="253165"/>
      </dsp:txXfrm>
    </dsp:sp>
    <dsp:sp modelId="{40D20087-24A1-400F-A144-B8DFC716DD2C}">
      <dsp:nvSpPr>
        <dsp:cNvPr id="0" name=""/>
        <dsp:cNvSpPr/>
      </dsp:nvSpPr>
      <dsp:spPr>
        <a:xfrm>
          <a:off x="4769338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kern="1200" dirty="0"/>
        </a:p>
      </dsp:txBody>
      <dsp:txXfrm>
        <a:off x="4799237" y="410694"/>
        <a:ext cx="1641577" cy="961027"/>
      </dsp:txXfrm>
    </dsp:sp>
    <dsp:sp modelId="{DE0B334D-E141-4421-8F8C-86BCADFC4A09}">
      <dsp:nvSpPr>
        <dsp:cNvPr id="0" name=""/>
        <dsp:cNvSpPr/>
      </dsp:nvSpPr>
      <dsp:spPr>
        <a:xfrm>
          <a:off x="6640851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6640851" y="764625"/>
        <a:ext cx="252484" cy="253165"/>
      </dsp:txXfrm>
    </dsp:sp>
    <dsp:sp modelId="{EA09ADD9-8022-4A97-81F2-121FA97E1996}">
      <dsp:nvSpPr>
        <dsp:cNvPr id="0" name=""/>
        <dsp:cNvSpPr/>
      </dsp:nvSpPr>
      <dsp:spPr>
        <a:xfrm>
          <a:off x="7151264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sp:txBody>
      <dsp:txXfrm>
        <a:off x="7181163" y="410694"/>
        <a:ext cx="1641577" cy="961027"/>
      </dsp:txXfrm>
    </dsp:sp>
    <dsp:sp modelId="{D8A9E081-3FFD-4B82-A8D2-7E3AA88AB2F8}">
      <dsp:nvSpPr>
        <dsp:cNvPr id="0" name=""/>
        <dsp:cNvSpPr/>
      </dsp:nvSpPr>
      <dsp:spPr>
        <a:xfrm>
          <a:off x="9022776" y="680237"/>
          <a:ext cx="360691" cy="421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9022776" y="764625"/>
        <a:ext cx="252484" cy="253165"/>
      </dsp:txXfrm>
    </dsp:sp>
    <dsp:sp modelId="{16651313-3F4E-45AD-839F-945237717E56}">
      <dsp:nvSpPr>
        <dsp:cNvPr id="0" name=""/>
        <dsp:cNvSpPr/>
      </dsp:nvSpPr>
      <dsp:spPr>
        <a:xfrm>
          <a:off x="9533189" y="380795"/>
          <a:ext cx="1701375" cy="1020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</a:t>
          </a:r>
        </a:p>
      </dsp:txBody>
      <dsp:txXfrm>
        <a:off x="9563088" y="410694"/>
        <a:ext cx="1641577" cy="961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CC651-2024-4DC2-90A8-F3A43F0CA443}">
      <dsp:nvSpPr>
        <dsp:cNvPr id="0" name=""/>
        <dsp:cNvSpPr/>
      </dsp:nvSpPr>
      <dsp:spPr>
        <a:xfrm>
          <a:off x="6660" y="325100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s-ES" sz="37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BCD</a:t>
          </a: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</a:p>
      </dsp:txBody>
      <dsp:txXfrm>
        <a:off x="41644" y="360084"/>
        <a:ext cx="1920746" cy="1124460"/>
      </dsp:txXfrm>
    </dsp:sp>
    <dsp:sp modelId="{62371498-C8D3-4E33-AA44-21AFE85C3FFE}">
      <dsp:nvSpPr>
        <dsp:cNvPr id="0" name=""/>
        <dsp:cNvSpPr/>
      </dsp:nvSpPr>
      <dsp:spPr>
        <a:xfrm rot="21574884">
          <a:off x="2244510" y="816167"/>
          <a:ext cx="317945" cy="191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244511" y="854740"/>
        <a:ext cx="260400" cy="115090"/>
      </dsp:txXfrm>
    </dsp:sp>
    <dsp:sp modelId="{ECA4B573-909C-48AD-8B1D-A303D16DFDBF}">
      <dsp:nvSpPr>
        <dsp:cNvPr id="0" name=""/>
        <dsp:cNvSpPr/>
      </dsp:nvSpPr>
      <dsp:spPr>
        <a:xfrm>
          <a:off x="2785934" y="304794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</a:p>
      </dsp:txBody>
      <dsp:txXfrm>
        <a:off x="2820918" y="339778"/>
        <a:ext cx="1920746" cy="1124460"/>
      </dsp:txXfrm>
    </dsp:sp>
    <dsp:sp modelId="{B26ED7FD-0C21-4563-B197-F2C17558E3B8}">
      <dsp:nvSpPr>
        <dsp:cNvPr id="0" name=""/>
        <dsp:cNvSpPr/>
      </dsp:nvSpPr>
      <dsp:spPr>
        <a:xfrm rot="24977">
          <a:off x="5036338" y="809595"/>
          <a:ext cx="308753" cy="205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 dirty="0"/>
        </a:p>
      </dsp:txBody>
      <dsp:txXfrm>
        <a:off x="5036339" y="850433"/>
        <a:ext cx="247161" cy="123184"/>
      </dsp:txXfrm>
    </dsp:sp>
    <dsp:sp modelId="{2B15F505-CC60-46A2-9E0E-692DB6E72C4F}">
      <dsp:nvSpPr>
        <dsp:cNvPr id="0" name=""/>
        <dsp:cNvSpPr/>
      </dsp:nvSpPr>
      <dsp:spPr>
        <a:xfrm>
          <a:off x="5580661" y="325100"/>
          <a:ext cx="1990714" cy="1194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  <a:r>
            <a:rPr lang="es-ES" sz="37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HIJ</a:t>
          </a:r>
          <a:r>
            <a:rPr lang="es-E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</a:t>
          </a:r>
        </a:p>
      </dsp:txBody>
      <dsp:txXfrm>
        <a:off x="5615645" y="360084"/>
        <a:ext cx="1920746" cy="1124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169C6-A4CA-4EE8-B52C-49A7CCCBCBD8}">
      <dsp:nvSpPr>
        <dsp:cNvPr id="0" name=""/>
        <dsp:cNvSpPr/>
      </dsp:nvSpPr>
      <dsp:spPr>
        <a:xfrm>
          <a:off x="0" y="760206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(B + C + D) </a:t>
          </a:r>
          <a:endParaRPr lang="es-ES" sz="2000" kern="1200" dirty="0"/>
        </a:p>
      </dsp:txBody>
      <dsp:txXfrm>
        <a:off x="27675" y="787881"/>
        <a:ext cx="1519483" cy="889550"/>
      </dsp:txXfrm>
    </dsp:sp>
    <dsp:sp modelId="{F19A70B1-6B39-4B99-9CD9-17C8837BD96C}">
      <dsp:nvSpPr>
        <dsp:cNvPr id="0" name=""/>
        <dsp:cNvSpPr/>
      </dsp:nvSpPr>
      <dsp:spPr>
        <a:xfrm rot="9349">
          <a:off x="1733586" y="1040407"/>
          <a:ext cx="336558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733586" y="1118382"/>
        <a:ext cx="235591" cy="234334"/>
      </dsp:txXfrm>
    </dsp:sp>
    <dsp:sp modelId="{F947F3F4-E4F5-49B1-9566-06BD0CB0E783}">
      <dsp:nvSpPr>
        <dsp:cNvPr id="0" name=""/>
        <dsp:cNvSpPr/>
      </dsp:nvSpPr>
      <dsp:spPr>
        <a:xfrm>
          <a:off x="2209847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 </a:t>
          </a:r>
          <a:endParaRPr lang="es-ES" sz="2800" kern="1200" dirty="0"/>
        </a:p>
      </dsp:txBody>
      <dsp:txXfrm>
        <a:off x="2237522" y="793890"/>
        <a:ext cx="1519483" cy="889550"/>
      </dsp:txXfrm>
    </dsp:sp>
    <dsp:sp modelId="{6BDBED34-CCB5-4ADF-B5AD-764DA2BC7F9C}">
      <dsp:nvSpPr>
        <dsp:cNvPr id="0" name=""/>
        <dsp:cNvSpPr/>
      </dsp:nvSpPr>
      <dsp:spPr>
        <a:xfrm>
          <a:off x="3942164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3942164" y="1121498"/>
        <a:ext cx="233705" cy="234334"/>
      </dsp:txXfrm>
    </dsp:sp>
    <dsp:sp modelId="{40D20087-24A1-400F-A144-B8DFC716DD2C}">
      <dsp:nvSpPr>
        <dsp:cNvPr id="0" name=""/>
        <dsp:cNvSpPr/>
      </dsp:nvSpPr>
      <dsp:spPr>
        <a:xfrm>
          <a:off x="4414614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  <a:endParaRPr lang="es-ES" sz="2000" kern="1200" dirty="0"/>
        </a:p>
      </dsp:txBody>
      <dsp:txXfrm>
        <a:off x="4442289" y="793890"/>
        <a:ext cx="1519483" cy="889550"/>
      </dsp:txXfrm>
    </dsp:sp>
    <dsp:sp modelId="{DE0B334D-E141-4421-8F8C-86BCADFC4A09}">
      <dsp:nvSpPr>
        <dsp:cNvPr id="0" name=""/>
        <dsp:cNvSpPr/>
      </dsp:nvSpPr>
      <dsp:spPr>
        <a:xfrm>
          <a:off x="6146931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6146931" y="1121498"/>
        <a:ext cx="233705" cy="234334"/>
      </dsp:txXfrm>
    </dsp:sp>
    <dsp:sp modelId="{EA09ADD9-8022-4A97-81F2-121FA97E1996}">
      <dsp:nvSpPr>
        <dsp:cNvPr id="0" name=""/>
        <dsp:cNvSpPr/>
      </dsp:nvSpPr>
      <dsp:spPr>
        <a:xfrm>
          <a:off x="6619381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(F)</a:t>
          </a:r>
        </a:p>
      </dsp:txBody>
      <dsp:txXfrm>
        <a:off x="6647056" y="793890"/>
        <a:ext cx="1519483" cy="889550"/>
      </dsp:txXfrm>
    </dsp:sp>
    <dsp:sp modelId="{D8A9E081-3FFD-4B82-A8D2-7E3AA88AB2F8}">
      <dsp:nvSpPr>
        <dsp:cNvPr id="0" name=""/>
        <dsp:cNvSpPr/>
      </dsp:nvSpPr>
      <dsp:spPr>
        <a:xfrm>
          <a:off x="8351698" y="1043386"/>
          <a:ext cx="333864" cy="39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8351698" y="1121498"/>
        <a:ext cx="233705" cy="234334"/>
      </dsp:txXfrm>
    </dsp:sp>
    <dsp:sp modelId="{16651313-3F4E-45AD-839F-945237717E56}">
      <dsp:nvSpPr>
        <dsp:cNvPr id="0" name=""/>
        <dsp:cNvSpPr/>
      </dsp:nvSpPr>
      <dsp:spPr>
        <a:xfrm>
          <a:off x="8824148" y="766215"/>
          <a:ext cx="1574833" cy="944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(H + I + J)</a:t>
          </a:r>
        </a:p>
      </dsp:txBody>
      <dsp:txXfrm>
        <a:off x="8851823" y="793890"/>
        <a:ext cx="1519483" cy="88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89AD-D620-4E3B-CA89-DC7D49915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3064D-6897-EC3E-9E34-F1E10D8AE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AFDA5-D302-84A9-5527-82A8D4EB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E13AA-B94C-F7F6-D1DB-0FD7A4A6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C1F90-A365-4007-257C-4A3CDF14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8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2126-D093-9431-2166-2E8601BB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D3DA90-CF55-8109-5A53-4155B722F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AB81B-5B45-0756-6F43-DA64CD61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2C4F8-80FC-43A9-6F6D-5DC26AF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AA03B-07BD-7968-521D-A7CA559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53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BB7EA-75A1-01E8-A880-3A1E314EF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60B5F9-5F40-524B-E6FC-6C2AAE30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E41C5-BFB3-1BD9-CFBB-FBBEF549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E0F16E-3079-FA8F-F5BB-58AF86A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4F89-6056-5EC8-FE78-0F0F918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42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7F754-2DBD-86DF-15DD-51934049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908A1-0A54-F9BC-8B8D-288594DA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622F5-FF0C-68E7-5F30-38A98646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B597A-589B-D4C0-9113-B8682FD4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44FA3-B2B2-6E3E-4A6C-1D6F92C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9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C7A6-611A-8DEE-A0F1-C9EEADD7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5540D-A7CE-316E-5E23-24B5FD189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2F58F-66BC-233D-0364-EE3AEB8D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BCB42-54FB-8420-23A2-99DB8A92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593F4-125B-FAAA-4A8B-2C5659F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6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711F2-5B2C-C0AA-C4AF-2C9A952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8BF5F-D8B4-994F-5C92-4F374461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F440FA-CD6D-A273-8782-DE97BA713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E8651-78E7-3EB6-924F-18D3C823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798A2-2204-A2DC-6BA9-E3D4149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42A67-0544-7606-E208-B25041BE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1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6C752-AAA9-276F-A302-1B47E57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45A81-C1D1-A4C9-024C-754A4E48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C498D0-D29A-11AB-52DC-142AD0FB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406021-13CF-CA8B-AD95-7FFD86981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0960EC-0A1E-5BD7-7F83-715930BEB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DB51A0-8403-3B2C-DC48-EF16F70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D532C4-2016-BE20-AC00-E2420AF3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557F31-B46B-EAE8-2582-3EE0BCB4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1BDA1-DEB3-D4A4-BC6B-6E757FE9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D44756-A48B-16BF-A1D0-87DB6EE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0C67B-CFE2-4948-FED4-597B371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83E34D-C4F7-9B09-7B21-3179C07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D8EBE0-595E-6CCD-86CC-812A7DBB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2B402A-A9D8-7A86-0FBA-3364006F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8C8AE-97EF-4CA8-D6FA-82DC66F2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62B0-B3FC-4B4E-9DD1-B08FE02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F7441-63D3-6432-E0B6-E285F544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DE0FF7-6733-174C-E912-41C09D18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CEFBC-A10C-ABE2-2F67-D0CA0E1D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CA6A53-47D9-9877-AA02-F2900C81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9F9C19-F790-9580-44FE-4CBF6543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5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2EFD-2B89-946C-C150-89921362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2C59FA-1639-0C6F-1ADE-536321C8D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FDAD52-FEC0-AAA9-6B47-256DA1C8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A557B-A418-C121-5BCB-3B9CF32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BEC83-6920-E406-7413-7685934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7FA83-6FC4-6C17-92B2-8691F7C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89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9F788B-54E5-D26D-A98E-6AC92BD0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A5C0A-519D-F0EE-2CA7-0A57727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B6325-6275-9EF5-80FC-BF6E722D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14ADD-9916-4D57-B262-4D71999CA195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38D35-A086-AA89-F0B8-63B53D9D7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11B4C-47DC-F723-1F12-742AE7674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B5E5A-7818-4DBD-99A6-635EAFC80B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38D7-F336-493F-2E88-2E265F17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C1298-B4BA-AF34-7C6D-6CF16C98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3140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Tenemos dos conjuntos de elementos, uno llamado "Elemento Origen" y otro llamado "Elemento Destino“, en los que habrá que encontrar coincidencias entre estos conjuntos: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Partimos de la primera Manguera (fila 1), buscamos coincidencias entre el Elemento Destino y el Elemento Origen, encontramos una con la manguera 37. Ahora tenemos un par de coincidencias: la manguera 1 del Elemento Destino y la manguera 37 del Elemento Origen. 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representar esta coincidencia, tomamos ciertos elementos de ambas mangueras. En el Elemento Origen de la manguera 1, tomamos los elementos B, C y D (columna A), luego el elemento F (columna B), y finalmente los elementos H, I y J (columna C). Estos elementos se representan como “(B + C + D) (F) (H + I + J)”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Ahora, cuando encontramos una coincidencia, añadimos la nueva manguera al conjunto. Por lo tanto, tomamos la manguera 37 y tomamos su elemento F (columna D) y luego los elementos B, C y D (columna E). Esto se añade a nuestra representación como 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"(B + C + D) (F) (H + I + J) (F) (B + C + D)".</a:t>
            </a:r>
          </a:p>
          <a:p>
            <a:endParaRPr lang="es-ES" sz="1600" dirty="0"/>
          </a:p>
          <a:p>
            <a:endParaRPr lang="es-ES" sz="16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47825E7-C123-EB6B-2B30-6BAE57F50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715195"/>
              </p:ext>
            </p:extLst>
          </p:nvPr>
        </p:nvGraphicFramePr>
        <p:xfrm>
          <a:off x="475973" y="4710459"/>
          <a:ext cx="11240053" cy="1782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19353935-20E4-70D6-72CE-A67D5A829198}"/>
              </a:ext>
            </a:extLst>
          </p:cNvPr>
          <p:cNvSpPr txBox="1"/>
          <p:nvPr/>
        </p:nvSpPr>
        <p:spPr>
          <a:xfrm>
            <a:off x="1176682" y="4723536"/>
            <a:ext cx="34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0F9401-E559-695F-204D-7B71AD324354}"/>
              </a:ext>
            </a:extLst>
          </p:cNvPr>
          <p:cNvSpPr txBox="1"/>
          <p:nvPr/>
        </p:nvSpPr>
        <p:spPr>
          <a:xfrm>
            <a:off x="3518452" y="4723536"/>
            <a:ext cx="34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56D33F-806E-444A-9B05-0B1E02367E2B}"/>
              </a:ext>
            </a:extLst>
          </p:cNvPr>
          <p:cNvSpPr txBox="1"/>
          <p:nvPr/>
        </p:nvSpPr>
        <p:spPr>
          <a:xfrm>
            <a:off x="5963480" y="4741685"/>
            <a:ext cx="344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E7E896-3AB8-42E1-0A5A-815F02F22B5C}"/>
              </a:ext>
            </a:extLst>
          </p:cNvPr>
          <p:cNvSpPr txBox="1"/>
          <p:nvPr/>
        </p:nvSpPr>
        <p:spPr>
          <a:xfrm>
            <a:off x="8246286" y="4741685"/>
            <a:ext cx="34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492B1E-5C46-0788-6306-C6C6EB9B502D}"/>
              </a:ext>
            </a:extLst>
          </p:cNvPr>
          <p:cNvSpPr txBox="1"/>
          <p:nvPr/>
        </p:nvSpPr>
        <p:spPr>
          <a:xfrm>
            <a:off x="10670759" y="4723536"/>
            <a:ext cx="34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82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AD05333-D5A8-39E2-3378-968B7CBA9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279410"/>
              </p:ext>
            </p:extLst>
          </p:nvPr>
        </p:nvGraphicFramePr>
        <p:xfrm>
          <a:off x="2306981" y="1849795"/>
          <a:ext cx="7578036" cy="184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F02371E-7D27-4413-8A99-CD22D6227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01779"/>
              </p:ext>
            </p:extLst>
          </p:nvPr>
        </p:nvGraphicFramePr>
        <p:xfrm>
          <a:off x="893969" y="3544956"/>
          <a:ext cx="10404062" cy="247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D7F20221-52F6-5F23-ADAD-9A0D754705B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1" r="1183" b="-2577"/>
          <a:stretch/>
        </p:blipFill>
        <p:spPr>
          <a:xfrm>
            <a:off x="422411" y="1149536"/>
            <a:ext cx="11347175" cy="30479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63C60DF-A5DD-0E2B-6727-F1F563BD6EFC}"/>
              </a:ext>
            </a:extLst>
          </p:cNvPr>
          <p:cNvSpPr/>
          <p:nvPr/>
        </p:nvSpPr>
        <p:spPr>
          <a:xfrm>
            <a:off x="1461075" y="1076507"/>
            <a:ext cx="2841443" cy="304799"/>
          </a:xfrm>
          <a:prstGeom prst="round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18F7E3-3FC1-12E8-B1AE-6BCA9F24FE5C}"/>
              </a:ext>
            </a:extLst>
          </p:cNvPr>
          <p:cNvSpPr/>
          <p:nvPr/>
        </p:nvSpPr>
        <p:spPr>
          <a:xfrm>
            <a:off x="8514936" y="1076506"/>
            <a:ext cx="2637183" cy="304799"/>
          </a:xfrm>
          <a:prstGeom prst="roundRect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FEF6F52-E8FB-1998-535F-71697DEBCD8F}"/>
              </a:ext>
            </a:extLst>
          </p:cNvPr>
          <p:cNvSpPr txBox="1"/>
          <p:nvPr/>
        </p:nvSpPr>
        <p:spPr>
          <a:xfrm>
            <a:off x="3542044" y="5837622"/>
            <a:ext cx="7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A477E9-558B-14A7-C7D1-52399BAAFD69}"/>
              </a:ext>
            </a:extLst>
          </p:cNvPr>
          <p:cNvSpPr txBox="1"/>
          <p:nvPr/>
        </p:nvSpPr>
        <p:spPr>
          <a:xfrm>
            <a:off x="9025974" y="5811696"/>
            <a:ext cx="80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fila 37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B83E15-10B0-47F8-9E10-98589779DED3}"/>
              </a:ext>
            </a:extLst>
          </p:cNvPr>
          <p:cNvSpPr txBox="1"/>
          <p:nvPr/>
        </p:nvSpPr>
        <p:spPr>
          <a:xfrm>
            <a:off x="1485392" y="3783496"/>
            <a:ext cx="36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736796-C3DA-1888-BE8F-D0BAF4809BC2}"/>
              </a:ext>
            </a:extLst>
          </p:cNvPr>
          <p:cNvSpPr txBox="1"/>
          <p:nvPr/>
        </p:nvSpPr>
        <p:spPr>
          <a:xfrm>
            <a:off x="3732155" y="3783496"/>
            <a:ext cx="36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F528A5-8FFB-59A1-97F8-6C4127899950}"/>
              </a:ext>
            </a:extLst>
          </p:cNvPr>
          <p:cNvSpPr txBox="1"/>
          <p:nvPr/>
        </p:nvSpPr>
        <p:spPr>
          <a:xfrm>
            <a:off x="5880234" y="3783496"/>
            <a:ext cx="36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28076-0109-56E1-DDE8-490ECCE50EAC}"/>
              </a:ext>
            </a:extLst>
          </p:cNvPr>
          <p:cNvSpPr txBox="1"/>
          <p:nvPr/>
        </p:nvSpPr>
        <p:spPr>
          <a:xfrm>
            <a:off x="8132842" y="3783496"/>
            <a:ext cx="39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7EBE84-D909-2C53-3BE0-BD87CCE98475}"/>
              </a:ext>
            </a:extLst>
          </p:cNvPr>
          <p:cNvSpPr txBox="1"/>
          <p:nvPr/>
        </p:nvSpPr>
        <p:spPr>
          <a:xfrm>
            <a:off x="10315604" y="3783496"/>
            <a:ext cx="39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27ECBC0-0214-4A63-AF54-7F20D90FD745}"/>
              </a:ext>
            </a:extLst>
          </p:cNvPr>
          <p:cNvCxnSpPr>
            <a:cxnSpLocks/>
          </p:cNvCxnSpPr>
          <p:nvPr/>
        </p:nvCxnSpPr>
        <p:spPr>
          <a:xfrm flipV="1">
            <a:off x="503582" y="1592841"/>
            <a:ext cx="0" cy="72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7A7594-6A88-73B4-AB13-C02EDE4176F8}"/>
              </a:ext>
            </a:extLst>
          </p:cNvPr>
          <p:cNvSpPr txBox="1"/>
          <p:nvPr/>
        </p:nvSpPr>
        <p:spPr>
          <a:xfrm>
            <a:off x="2653634" y="1957704"/>
            <a:ext cx="1232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Origen</a:t>
            </a:r>
            <a:endParaRPr lang="es-ES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06DA21-9FF2-0869-DE2F-127529A8A81F}"/>
              </a:ext>
            </a:extLst>
          </p:cNvPr>
          <p:cNvSpPr txBox="1"/>
          <p:nvPr/>
        </p:nvSpPr>
        <p:spPr>
          <a:xfrm>
            <a:off x="5683617" y="1936542"/>
            <a:ext cx="1119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Manguera</a:t>
            </a:r>
            <a:endParaRPr lang="es-ES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5441A2-42E1-B6CD-C8B1-D6BFB757B277}"/>
              </a:ext>
            </a:extLst>
          </p:cNvPr>
          <p:cNvSpPr txBox="1"/>
          <p:nvPr/>
        </p:nvSpPr>
        <p:spPr>
          <a:xfrm>
            <a:off x="8228683" y="1957276"/>
            <a:ext cx="1309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Destino</a:t>
            </a:r>
            <a:endParaRPr lang="es-ES" sz="1200" dirty="0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96F26635-E79C-FDA7-4849-B73777381656}"/>
              </a:ext>
            </a:extLst>
          </p:cNvPr>
          <p:cNvSpPr/>
          <p:nvPr/>
        </p:nvSpPr>
        <p:spPr>
          <a:xfrm rot="16200000">
            <a:off x="3753681" y="2709944"/>
            <a:ext cx="265044" cy="57713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89279A1B-8D09-3785-A156-82B490B1FE04}"/>
              </a:ext>
            </a:extLst>
          </p:cNvPr>
          <p:cNvSpPr/>
          <p:nvPr/>
        </p:nvSpPr>
        <p:spPr>
          <a:xfrm rot="16200000">
            <a:off x="9297229" y="3704005"/>
            <a:ext cx="265044" cy="37365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6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FE5FA0-7813-DB97-67C1-06544C01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Bucle</a:t>
            </a: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5AF12792-31EE-0720-084C-D50066EE77C1}"/>
              </a:ext>
            </a:extLst>
          </p:cNvPr>
          <p:cNvSpPr/>
          <p:nvPr/>
        </p:nvSpPr>
        <p:spPr>
          <a:xfrm>
            <a:off x="717423" y="1574019"/>
            <a:ext cx="3499104" cy="3333750"/>
          </a:xfrm>
          <a:prstGeom prst="homePlate">
            <a:avLst>
              <a:gd name="adj" fmla="val 156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Bucle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68BA881F-A3E7-B471-35FD-5157F072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53" y="282275"/>
            <a:ext cx="4538133" cy="6293450"/>
          </a:xfrm>
        </p:spPr>
      </p:pic>
    </p:spTree>
    <p:extLst>
      <p:ext uri="{BB962C8B-B14F-4D97-AF65-F5344CB8AC3E}">
        <p14:creationId xmlns:p14="http://schemas.microsoft.com/office/powerpoint/2010/main" val="3012534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CE8C70ADE6FD4DB948CF3BFC52CAB6" ma:contentTypeVersion="18" ma:contentTypeDescription="Crear nuevo documento." ma:contentTypeScope="" ma:versionID="d0d6baa5fddc89d1005b112fecbf2377">
  <xsd:schema xmlns:xsd="http://www.w3.org/2001/XMLSchema" xmlns:xs="http://www.w3.org/2001/XMLSchema" xmlns:p="http://schemas.microsoft.com/office/2006/metadata/properties" xmlns:ns2="4578e3cf-dc59-46b9-b473-9d64d86ba65a" xmlns:ns3="565c94a9-9f9d-407f-a547-016888b2b680" targetNamespace="http://schemas.microsoft.com/office/2006/metadata/properties" ma:root="true" ma:fieldsID="6d27b4b9bbf274307dd4fa983c05e6fa" ns2:_="" ns3:_="">
    <xsd:import namespace="4578e3cf-dc59-46b9-b473-9d64d86ba65a"/>
    <xsd:import namespace="565c94a9-9f9d-407f-a547-016888b2b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8e3cf-dc59-46b9-b473-9d64d86ba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554265b4-540b-40ef-96c8-1650e5c600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c94a9-9f9d-407f-a547-016888b2b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218340-d62d-4f8b-b7a8-8d328845d854}" ma:internalName="TaxCatchAll" ma:showField="CatchAllData" ma:web="565c94a9-9f9d-407f-a547-016888b2b6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DAF21-4ED3-4C42-B7D6-C05DC7A0E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8e3cf-dc59-46b9-b473-9d64d86ba65a"/>
    <ds:schemaRef ds:uri="565c94a9-9f9d-407f-a547-016888b2b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95DF48-5599-4C9E-84F7-BD37A102AC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311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de Office</vt:lpstr>
      <vt:lpstr>Planteamiento</vt:lpstr>
      <vt:lpstr>Presentación de PowerPoint</vt:lpstr>
      <vt:lpstr>Bucle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</dc:title>
  <dc:creator>María León</dc:creator>
  <cp:lastModifiedBy>María León</cp:lastModifiedBy>
  <cp:revision>6</cp:revision>
  <dcterms:created xsi:type="dcterms:W3CDTF">2024-05-28T08:09:23Z</dcterms:created>
  <dcterms:modified xsi:type="dcterms:W3CDTF">2024-05-29T09:23:47Z</dcterms:modified>
</cp:coreProperties>
</file>