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95" r:id="rId2"/>
    <p:sldId id="256" r:id="rId3"/>
    <p:sldId id="257" r:id="rId4"/>
    <p:sldId id="271" r:id="rId5"/>
    <p:sldId id="264" r:id="rId6"/>
    <p:sldId id="267" r:id="rId7"/>
    <p:sldId id="289" r:id="rId8"/>
    <p:sldId id="259" r:id="rId9"/>
    <p:sldId id="294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Viga" panose="020B0604020202020204" charset="0"/>
      <p:regular r:id="rId16"/>
    </p:embeddedFont>
    <p:embeddedFont>
      <p:font typeface="DM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59764A-1ADA-42BD-837B-8BC9E9C6A3A3}">
  <a:tblStyle styleId="{F759764A-1ADA-42BD-837B-8BC9E9C6A3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4660"/>
  </p:normalViewPr>
  <p:slideViewPr>
    <p:cSldViewPr snapToGrid="0">
      <p:cViewPr>
        <p:scale>
          <a:sx n="66" d="100"/>
          <a:sy n="66" d="100"/>
        </p:scale>
        <p:origin x="3138" y="141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986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3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89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71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60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01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0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828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10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62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7" r:id="rId5"/>
    <p:sldLayoutId id="2147483658" r:id="rId6"/>
    <p:sldLayoutId id="2147483663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49;p44"/>
          <p:cNvSpPr/>
          <p:nvPr/>
        </p:nvSpPr>
        <p:spPr>
          <a:xfrm rot="11041690">
            <a:off x="-77280" y="3171235"/>
            <a:ext cx="2432534" cy="197769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onector 6"/>
          <p:cNvSpPr/>
          <p:nvPr/>
        </p:nvSpPr>
        <p:spPr>
          <a:xfrm flipH="1">
            <a:off x="189947" y="283368"/>
            <a:ext cx="127369" cy="11906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05" name="Google Shape;3005;p62"/>
          <p:cNvSpPr/>
          <p:nvPr/>
        </p:nvSpPr>
        <p:spPr>
          <a:xfrm rot="7185872">
            <a:off x="2629727" y="446285"/>
            <a:ext cx="3891287" cy="4668130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Conector recto 5"/>
          <p:cNvCxnSpPr/>
          <p:nvPr/>
        </p:nvCxnSpPr>
        <p:spPr>
          <a:xfrm>
            <a:off x="253632" y="342900"/>
            <a:ext cx="8890368" cy="635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Google Shape;874;p37"/>
          <p:cNvSpPr txBox="1">
            <a:spLocks noGrp="1"/>
          </p:cNvSpPr>
          <p:nvPr>
            <p:ph type="title"/>
          </p:nvPr>
        </p:nvSpPr>
        <p:spPr>
          <a:xfrm>
            <a:off x="859968" y="0"/>
            <a:ext cx="6303927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Administracion de servidores</a:t>
            </a:r>
            <a:endParaRPr dirty="0"/>
          </a:p>
        </p:txBody>
      </p:sp>
      <p:sp>
        <p:nvSpPr>
          <p:cNvPr id="9" name="Google Shape;875;p37"/>
          <p:cNvSpPr txBox="1">
            <a:spLocks noGrp="1"/>
          </p:cNvSpPr>
          <p:nvPr>
            <p:ph type="body" idx="1"/>
          </p:nvPr>
        </p:nvSpPr>
        <p:spPr>
          <a:xfrm>
            <a:off x="2902757" y="1488661"/>
            <a:ext cx="3471730" cy="2412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Maestro: Starling Germosen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Proyecto Final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 smtClean="0"/>
              <a:t>D</a:t>
            </a:r>
            <a:r>
              <a:rPr lang="en" dirty="0" smtClean="0"/>
              <a:t>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Enmanuel Tejada Mejia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18-MISM-1-007</a:t>
            </a:r>
            <a:endParaRPr dirty="0"/>
          </a:p>
        </p:txBody>
      </p:sp>
      <p:sp>
        <p:nvSpPr>
          <p:cNvPr id="14" name="Google Shape;523;p33"/>
          <p:cNvSpPr txBox="1">
            <a:spLocks/>
          </p:cNvSpPr>
          <p:nvPr/>
        </p:nvSpPr>
        <p:spPr>
          <a:xfrm>
            <a:off x="33464" y="4377751"/>
            <a:ext cx="2117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Viga"/>
              <a:buNone/>
              <a:defRPr sz="72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 smtClean="0"/>
              <a:t>SECURITY</a:t>
            </a:r>
            <a:endParaRPr lang="es-MX" sz="2000" dirty="0"/>
          </a:p>
        </p:txBody>
      </p:sp>
      <p:sp>
        <p:nvSpPr>
          <p:cNvPr id="15" name="Google Shape;524;p33"/>
          <p:cNvSpPr txBox="1">
            <a:spLocks/>
          </p:cNvSpPr>
          <p:nvPr/>
        </p:nvSpPr>
        <p:spPr>
          <a:xfrm>
            <a:off x="33464" y="4714631"/>
            <a:ext cx="2117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Viga"/>
              <a:buNone/>
              <a:defRPr sz="72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400" dirty="0" smtClean="0">
                <a:latin typeface="Proxima Nova"/>
                <a:ea typeface="Proxima Nova"/>
                <a:cs typeface="Proxima Nova"/>
                <a:sym typeface="Proxima Nova"/>
              </a:rPr>
              <a:t>COMPANY</a:t>
            </a:r>
            <a:endParaRPr lang="es-MX"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" name="Google Shape;16061;p82"/>
          <p:cNvGrpSpPr/>
          <p:nvPr/>
        </p:nvGrpSpPr>
        <p:grpSpPr>
          <a:xfrm>
            <a:off x="646162" y="3515289"/>
            <a:ext cx="848580" cy="932723"/>
            <a:chOff x="4212429" y="1502385"/>
            <a:chExt cx="321037" cy="353822"/>
          </a:xfrm>
        </p:grpSpPr>
        <p:sp>
          <p:nvSpPr>
            <p:cNvPr id="18" name="Google Shape;16062;p82"/>
            <p:cNvSpPr/>
            <p:nvPr/>
          </p:nvSpPr>
          <p:spPr>
            <a:xfrm>
              <a:off x="4310592" y="1585938"/>
              <a:ext cx="125092" cy="163001"/>
            </a:xfrm>
            <a:custGeom>
              <a:avLst/>
              <a:gdLst/>
              <a:ahLst/>
              <a:cxnLst/>
              <a:rect l="l" t="t" r="r" b="b"/>
              <a:pathLst>
                <a:path w="3930" h="5121" extrusionOk="0">
                  <a:moveTo>
                    <a:pt x="1941" y="310"/>
                  </a:moveTo>
                  <a:cubicBezTo>
                    <a:pt x="2227" y="310"/>
                    <a:pt x="2477" y="489"/>
                    <a:pt x="2584" y="751"/>
                  </a:cubicBezTo>
                  <a:cubicBezTo>
                    <a:pt x="2620" y="834"/>
                    <a:pt x="2644" y="930"/>
                    <a:pt x="2644" y="1013"/>
                  </a:cubicBezTo>
                  <a:lnTo>
                    <a:pt x="2644" y="1192"/>
                  </a:lnTo>
                  <a:cubicBezTo>
                    <a:pt x="2370" y="1096"/>
                    <a:pt x="2275" y="834"/>
                    <a:pt x="2251" y="822"/>
                  </a:cubicBezTo>
                  <a:cubicBezTo>
                    <a:pt x="2227" y="763"/>
                    <a:pt x="2179" y="715"/>
                    <a:pt x="2108" y="715"/>
                  </a:cubicBezTo>
                  <a:cubicBezTo>
                    <a:pt x="2048" y="715"/>
                    <a:pt x="1989" y="751"/>
                    <a:pt x="1953" y="811"/>
                  </a:cubicBezTo>
                  <a:cubicBezTo>
                    <a:pt x="1953" y="811"/>
                    <a:pt x="1763" y="1168"/>
                    <a:pt x="1239" y="1227"/>
                  </a:cubicBezTo>
                  <a:lnTo>
                    <a:pt x="1239" y="1025"/>
                  </a:lnTo>
                  <a:cubicBezTo>
                    <a:pt x="1263" y="930"/>
                    <a:pt x="1275" y="834"/>
                    <a:pt x="1310" y="751"/>
                  </a:cubicBezTo>
                  <a:cubicBezTo>
                    <a:pt x="1406" y="489"/>
                    <a:pt x="1667" y="310"/>
                    <a:pt x="1941" y="310"/>
                  </a:cubicBezTo>
                  <a:close/>
                  <a:moveTo>
                    <a:pt x="2108" y="1180"/>
                  </a:moveTo>
                  <a:cubicBezTo>
                    <a:pt x="2215" y="1322"/>
                    <a:pt x="2394" y="1489"/>
                    <a:pt x="2656" y="1549"/>
                  </a:cubicBezTo>
                  <a:lnTo>
                    <a:pt x="2656" y="1775"/>
                  </a:lnTo>
                  <a:cubicBezTo>
                    <a:pt x="2656" y="2144"/>
                    <a:pt x="2358" y="2454"/>
                    <a:pt x="1989" y="2477"/>
                  </a:cubicBezTo>
                  <a:lnTo>
                    <a:pt x="1929" y="2477"/>
                  </a:lnTo>
                  <a:cubicBezTo>
                    <a:pt x="1560" y="2442"/>
                    <a:pt x="1263" y="2144"/>
                    <a:pt x="1263" y="1763"/>
                  </a:cubicBezTo>
                  <a:lnTo>
                    <a:pt x="1263" y="1549"/>
                  </a:lnTo>
                  <a:cubicBezTo>
                    <a:pt x="1679" y="1501"/>
                    <a:pt x="1941" y="1322"/>
                    <a:pt x="2108" y="1180"/>
                  </a:cubicBezTo>
                  <a:close/>
                  <a:moveTo>
                    <a:pt x="2132" y="2799"/>
                  </a:moveTo>
                  <a:lnTo>
                    <a:pt x="2048" y="2966"/>
                  </a:lnTo>
                  <a:lnTo>
                    <a:pt x="1846" y="2966"/>
                  </a:lnTo>
                  <a:lnTo>
                    <a:pt x="1751" y="2799"/>
                  </a:lnTo>
                  <a:close/>
                  <a:moveTo>
                    <a:pt x="2025" y="3287"/>
                  </a:moveTo>
                  <a:lnTo>
                    <a:pt x="2215" y="4109"/>
                  </a:lnTo>
                  <a:lnTo>
                    <a:pt x="1941" y="4347"/>
                  </a:lnTo>
                  <a:lnTo>
                    <a:pt x="1679" y="4109"/>
                  </a:lnTo>
                  <a:lnTo>
                    <a:pt x="1870" y="3287"/>
                  </a:lnTo>
                  <a:close/>
                  <a:moveTo>
                    <a:pt x="2453" y="2870"/>
                  </a:moveTo>
                  <a:cubicBezTo>
                    <a:pt x="2668" y="2954"/>
                    <a:pt x="2894" y="3085"/>
                    <a:pt x="3072" y="3263"/>
                  </a:cubicBezTo>
                  <a:cubicBezTo>
                    <a:pt x="3394" y="3561"/>
                    <a:pt x="3561" y="3966"/>
                    <a:pt x="3561" y="4359"/>
                  </a:cubicBezTo>
                  <a:lnTo>
                    <a:pt x="3596" y="4775"/>
                  </a:lnTo>
                  <a:lnTo>
                    <a:pt x="322" y="4775"/>
                  </a:lnTo>
                  <a:lnTo>
                    <a:pt x="322" y="4359"/>
                  </a:lnTo>
                  <a:cubicBezTo>
                    <a:pt x="322" y="3942"/>
                    <a:pt x="501" y="3561"/>
                    <a:pt x="810" y="3263"/>
                  </a:cubicBezTo>
                  <a:cubicBezTo>
                    <a:pt x="989" y="3097"/>
                    <a:pt x="1215" y="2966"/>
                    <a:pt x="1441" y="2870"/>
                  </a:cubicBezTo>
                  <a:lnTo>
                    <a:pt x="1572" y="3144"/>
                  </a:lnTo>
                  <a:lnTo>
                    <a:pt x="1346" y="4120"/>
                  </a:lnTo>
                  <a:cubicBezTo>
                    <a:pt x="1334" y="4180"/>
                    <a:pt x="1346" y="4240"/>
                    <a:pt x="1394" y="4287"/>
                  </a:cubicBezTo>
                  <a:lnTo>
                    <a:pt x="1834" y="4692"/>
                  </a:lnTo>
                  <a:cubicBezTo>
                    <a:pt x="1870" y="4716"/>
                    <a:pt x="1917" y="4740"/>
                    <a:pt x="1941" y="4740"/>
                  </a:cubicBezTo>
                  <a:cubicBezTo>
                    <a:pt x="1989" y="4740"/>
                    <a:pt x="2025" y="4716"/>
                    <a:pt x="2048" y="4692"/>
                  </a:cubicBezTo>
                  <a:lnTo>
                    <a:pt x="2501" y="4287"/>
                  </a:lnTo>
                  <a:cubicBezTo>
                    <a:pt x="2537" y="4240"/>
                    <a:pt x="2560" y="4180"/>
                    <a:pt x="2537" y="4120"/>
                  </a:cubicBezTo>
                  <a:lnTo>
                    <a:pt x="2322" y="3144"/>
                  </a:lnTo>
                  <a:lnTo>
                    <a:pt x="2453" y="2870"/>
                  </a:lnTo>
                  <a:close/>
                  <a:moveTo>
                    <a:pt x="1965" y="1"/>
                  </a:moveTo>
                  <a:cubicBezTo>
                    <a:pt x="1394" y="1"/>
                    <a:pt x="929" y="465"/>
                    <a:pt x="929" y="1025"/>
                  </a:cubicBezTo>
                  <a:lnTo>
                    <a:pt x="929" y="1406"/>
                  </a:lnTo>
                  <a:lnTo>
                    <a:pt x="929" y="1775"/>
                  </a:lnTo>
                  <a:cubicBezTo>
                    <a:pt x="929" y="2096"/>
                    <a:pt x="1084" y="2394"/>
                    <a:pt x="1334" y="2573"/>
                  </a:cubicBezTo>
                  <a:cubicBezTo>
                    <a:pt x="560" y="2846"/>
                    <a:pt x="1" y="3561"/>
                    <a:pt x="1" y="4382"/>
                  </a:cubicBezTo>
                  <a:lnTo>
                    <a:pt x="1" y="4954"/>
                  </a:lnTo>
                  <a:cubicBezTo>
                    <a:pt x="1" y="5049"/>
                    <a:pt x="72" y="5121"/>
                    <a:pt x="155" y="5121"/>
                  </a:cubicBezTo>
                  <a:lnTo>
                    <a:pt x="3763" y="5121"/>
                  </a:lnTo>
                  <a:cubicBezTo>
                    <a:pt x="3846" y="5121"/>
                    <a:pt x="3930" y="5049"/>
                    <a:pt x="3930" y="4954"/>
                  </a:cubicBezTo>
                  <a:lnTo>
                    <a:pt x="3930" y="4382"/>
                  </a:lnTo>
                  <a:cubicBezTo>
                    <a:pt x="3930" y="3561"/>
                    <a:pt x="3346" y="2846"/>
                    <a:pt x="2584" y="2573"/>
                  </a:cubicBezTo>
                  <a:cubicBezTo>
                    <a:pt x="2822" y="2382"/>
                    <a:pt x="2989" y="2096"/>
                    <a:pt x="2989" y="1775"/>
                  </a:cubicBezTo>
                  <a:lnTo>
                    <a:pt x="2989" y="1406"/>
                  </a:lnTo>
                  <a:lnTo>
                    <a:pt x="2989" y="1025"/>
                  </a:lnTo>
                  <a:cubicBezTo>
                    <a:pt x="2989" y="465"/>
                    <a:pt x="2525" y="1"/>
                    <a:pt x="1965" y="1"/>
                  </a:cubicBezTo>
                  <a:close/>
                </a:path>
              </a:pathLst>
            </a:cu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endParaRPr>
            </a:p>
          </p:txBody>
        </p:sp>
        <p:sp>
          <p:nvSpPr>
            <p:cNvPr id="19" name="Google Shape;16063;p82"/>
            <p:cNvSpPr/>
            <p:nvPr/>
          </p:nvSpPr>
          <p:spPr>
            <a:xfrm>
              <a:off x="4248428" y="1536124"/>
              <a:ext cx="253972" cy="152179"/>
            </a:xfrm>
            <a:custGeom>
              <a:avLst/>
              <a:gdLst/>
              <a:ahLst/>
              <a:cxnLst/>
              <a:rect l="l" t="t" r="r" b="b"/>
              <a:pathLst>
                <a:path w="7979" h="4781" extrusionOk="0">
                  <a:moveTo>
                    <a:pt x="3906" y="0"/>
                  </a:moveTo>
                  <a:cubicBezTo>
                    <a:pt x="3876" y="0"/>
                    <a:pt x="3847" y="6"/>
                    <a:pt x="3823" y="18"/>
                  </a:cubicBezTo>
                  <a:cubicBezTo>
                    <a:pt x="3811" y="30"/>
                    <a:pt x="1775" y="1244"/>
                    <a:pt x="239" y="1244"/>
                  </a:cubicBezTo>
                  <a:cubicBezTo>
                    <a:pt x="156" y="1244"/>
                    <a:pt x="84" y="1304"/>
                    <a:pt x="72" y="1375"/>
                  </a:cubicBezTo>
                  <a:cubicBezTo>
                    <a:pt x="72" y="1387"/>
                    <a:pt x="1" y="1875"/>
                    <a:pt x="1" y="2614"/>
                  </a:cubicBezTo>
                  <a:cubicBezTo>
                    <a:pt x="1" y="2697"/>
                    <a:pt x="72" y="2768"/>
                    <a:pt x="156" y="2768"/>
                  </a:cubicBezTo>
                  <a:cubicBezTo>
                    <a:pt x="251" y="2768"/>
                    <a:pt x="322" y="2697"/>
                    <a:pt x="322" y="2614"/>
                  </a:cubicBezTo>
                  <a:cubicBezTo>
                    <a:pt x="322" y="2137"/>
                    <a:pt x="358" y="1744"/>
                    <a:pt x="382" y="1566"/>
                  </a:cubicBezTo>
                  <a:cubicBezTo>
                    <a:pt x="1037" y="1542"/>
                    <a:pt x="1835" y="1328"/>
                    <a:pt x="2739" y="923"/>
                  </a:cubicBezTo>
                  <a:cubicBezTo>
                    <a:pt x="3299" y="685"/>
                    <a:pt x="3728" y="435"/>
                    <a:pt x="3906" y="351"/>
                  </a:cubicBezTo>
                  <a:cubicBezTo>
                    <a:pt x="4085" y="447"/>
                    <a:pt x="4525" y="685"/>
                    <a:pt x="5085" y="923"/>
                  </a:cubicBezTo>
                  <a:cubicBezTo>
                    <a:pt x="5990" y="1316"/>
                    <a:pt x="6788" y="1542"/>
                    <a:pt x="7442" y="1566"/>
                  </a:cubicBezTo>
                  <a:cubicBezTo>
                    <a:pt x="7478" y="1971"/>
                    <a:pt x="7585" y="3233"/>
                    <a:pt x="7288" y="4590"/>
                  </a:cubicBezTo>
                  <a:cubicBezTo>
                    <a:pt x="7276" y="4673"/>
                    <a:pt x="7323" y="4769"/>
                    <a:pt x="7407" y="4781"/>
                  </a:cubicBezTo>
                  <a:lnTo>
                    <a:pt x="7442" y="4781"/>
                  </a:lnTo>
                  <a:cubicBezTo>
                    <a:pt x="7514" y="4781"/>
                    <a:pt x="7585" y="4733"/>
                    <a:pt x="7597" y="4650"/>
                  </a:cubicBezTo>
                  <a:cubicBezTo>
                    <a:pt x="7978" y="2947"/>
                    <a:pt x="7752" y="1435"/>
                    <a:pt x="7740" y="1375"/>
                  </a:cubicBezTo>
                  <a:cubicBezTo>
                    <a:pt x="7728" y="1304"/>
                    <a:pt x="7669" y="1244"/>
                    <a:pt x="7573" y="1244"/>
                  </a:cubicBezTo>
                  <a:cubicBezTo>
                    <a:pt x="6037" y="1244"/>
                    <a:pt x="4001" y="30"/>
                    <a:pt x="3990" y="18"/>
                  </a:cubicBezTo>
                  <a:cubicBezTo>
                    <a:pt x="3966" y="6"/>
                    <a:pt x="3936" y="0"/>
                    <a:pt x="3906" y="0"/>
                  </a:cubicBezTo>
                  <a:close/>
                </a:path>
              </a:pathLst>
            </a:cu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endParaRPr>
            </a:p>
          </p:txBody>
        </p:sp>
        <p:sp>
          <p:nvSpPr>
            <p:cNvPr id="20" name="Google Shape;16064;p82"/>
            <p:cNvSpPr/>
            <p:nvPr/>
          </p:nvSpPr>
          <p:spPr>
            <a:xfrm>
              <a:off x="4248428" y="1633270"/>
              <a:ext cx="238407" cy="187288"/>
            </a:xfrm>
            <a:custGeom>
              <a:avLst/>
              <a:gdLst/>
              <a:ahLst/>
              <a:cxnLst/>
              <a:rect l="l" t="t" r="r" b="b"/>
              <a:pathLst>
                <a:path w="7490" h="5884" extrusionOk="0">
                  <a:moveTo>
                    <a:pt x="186" y="1"/>
                  </a:moveTo>
                  <a:cubicBezTo>
                    <a:pt x="180" y="1"/>
                    <a:pt x="174" y="1"/>
                    <a:pt x="168" y="2"/>
                  </a:cubicBezTo>
                  <a:cubicBezTo>
                    <a:pt x="72" y="2"/>
                    <a:pt x="1" y="97"/>
                    <a:pt x="13" y="181"/>
                  </a:cubicBezTo>
                  <a:cubicBezTo>
                    <a:pt x="84" y="1383"/>
                    <a:pt x="370" y="2455"/>
                    <a:pt x="846" y="3348"/>
                  </a:cubicBezTo>
                  <a:cubicBezTo>
                    <a:pt x="1501" y="4574"/>
                    <a:pt x="2513" y="5419"/>
                    <a:pt x="3859" y="5860"/>
                  </a:cubicBezTo>
                  <a:cubicBezTo>
                    <a:pt x="3870" y="5860"/>
                    <a:pt x="3882" y="5884"/>
                    <a:pt x="3894" y="5884"/>
                  </a:cubicBezTo>
                  <a:cubicBezTo>
                    <a:pt x="3918" y="5884"/>
                    <a:pt x="3930" y="5884"/>
                    <a:pt x="3942" y="5860"/>
                  </a:cubicBezTo>
                  <a:cubicBezTo>
                    <a:pt x="4811" y="5586"/>
                    <a:pt x="5549" y="5110"/>
                    <a:pt x="6133" y="4503"/>
                  </a:cubicBezTo>
                  <a:cubicBezTo>
                    <a:pt x="6716" y="3872"/>
                    <a:pt x="7157" y="3086"/>
                    <a:pt x="7442" y="2145"/>
                  </a:cubicBezTo>
                  <a:cubicBezTo>
                    <a:pt x="7490" y="2062"/>
                    <a:pt x="7442" y="1967"/>
                    <a:pt x="7347" y="1955"/>
                  </a:cubicBezTo>
                  <a:cubicBezTo>
                    <a:pt x="7330" y="1948"/>
                    <a:pt x="7313" y="1944"/>
                    <a:pt x="7296" y="1944"/>
                  </a:cubicBezTo>
                  <a:cubicBezTo>
                    <a:pt x="7228" y="1944"/>
                    <a:pt x="7164" y="1996"/>
                    <a:pt x="7145" y="2062"/>
                  </a:cubicBezTo>
                  <a:cubicBezTo>
                    <a:pt x="6871" y="2931"/>
                    <a:pt x="6454" y="3693"/>
                    <a:pt x="5906" y="4277"/>
                  </a:cubicBezTo>
                  <a:cubicBezTo>
                    <a:pt x="5371" y="4836"/>
                    <a:pt x="4704" y="5265"/>
                    <a:pt x="3894" y="5539"/>
                  </a:cubicBezTo>
                  <a:cubicBezTo>
                    <a:pt x="2668" y="5122"/>
                    <a:pt x="1727" y="4336"/>
                    <a:pt x="1132" y="3181"/>
                  </a:cubicBezTo>
                  <a:cubicBezTo>
                    <a:pt x="680" y="2336"/>
                    <a:pt x="418" y="1312"/>
                    <a:pt x="346" y="157"/>
                  </a:cubicBezTo>
                  <a:cubicBezTo>
                    <a:pt x="346" y="69"/>
                    <a:pt x="264" y="1"/>
                    <a:pt x="186" y="1"/>
                  </a:cubicBezTo>
                  <a:close/>
                </a:path>
              </a:pathLst>
            </a:cu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endParaRPr>
            </a:p>
          </p:txBody>
        </p:sp>
        <p:sp>
          <p:nvSpPr>
            <p:cNvPr id="21" name="Google Shape;16065;p82"/>
            <p:cNvSpPr/>
            <p:nvPr/>
          </p:nvSpPr>
          <p:spPr>
            <a:xfrm>
              <a:off x="4212429" y="1502385"/>
              <a:ext cx="321037" cy="353822"/>
            </a:xfrm>
            <a:custGeom>
              <a:avLst/>
              <a:gdLst/>
              <a:ahLst/>
              <a:cxnLst/>
              <a:rect l="l" t="t" r="r" b="b"/>
              <a:pathLst>
                <a:path w="10086" h="11116" extrusionOk="0">
                  <a:moveTo>
                    <a:pt x="5061" y="316"/>
                  </a:moveTo>
                  <a:cubicBezTo>
                    <a:pt x="5263" y="435"/>
                    <a:pt x="5811" y="757"/>
                    <a:pt x="6549" y="1066"/>
                  </a:cubicBezTo>
                  <a:cubicBezTo>
                    <a:pt x="7692" y="1554"/>
                    <a:pt x="8692" y="1828"/>
                    <a:pt x="9526" y="1852"/>
                  </a:cubicBezTo>
                  <a:cubicBezTo>
                    <a:pt x="9550" y="2328"/>
                    <a:pt x="9693" y="3876"/>
                    <a:pt x="9335" y="5579"/>
                  </a:cubicBezTo>
                  <a:cubicBezTo>
                    <a:pt x="9073" y="6745"/>
                    <a:pt x="8645" y="7757"/>
                    <a:pt x="8049" y="8591"/>
                  </a:cubicBezTo>
                  <a:cubicBezTo>
                    <a:pt x="7311" y="9603"/>
                    <a:pt x="6299" y="10341"/>
                    <a:pt x="5049" y="10770"/>
                  </a:cubicBezTo>
                  <a:cubicBezTo>
                    <a:pt x="3799" y="10341"/>
                    <a:pt x="2775" y="9603"/>
                    <a:pt x="2037" y="8591"/>
                  </a:cubicBezTo>
                  <a:cubicBezTo>
                    <a:pt x="1430" y="7781"/>
                    <a:pt x="989" y="6745"/>
                    <a:pt x="751" y="5579"/>
                  </a:cubicBezTo>
                  <a:cubicBezTo>
                    <a:pt x="394" y="3876"/>
                    <a:pt x="537" y="2316"/>
                    <a:pt x="596" y="1852"/>
                  </a:cubicBezTo>
                  <a:cubicBezTo>
                    <a:pt x="1406" y="1828"/>
                    <a:pt x="2418" y="1554"/>
                    <a:pt x="3573" y="1066"/>
                  </a:cubicBezTo>
                  <a:cubicBezTo>
                    <a:pt x="4299" y="757"/>
                    <a:pt x="4847" y="435"/>
                    <a:pt x="5061" y="316"/>
                  </a:cubicBezTo>
                  <a:close/>
                  <a:moveTo>
                    <a:pt x="5037" y="1"/>
                  </a:moveTo>
                  <a:cubicBezTo>
                    <a:pt x="5007" y="1"/>
                    <a:pt x="4978" y="7"/>
                    <a:pt x="4954" y="18"/>
                  </a:cubicBezTo>
                  <a:cubicBezTo>
                    <a:pt x="4930" y="30"/>
                    <a:pt x="2370" y="1554"/>
                    <a:pt x="441" y="1554"/>
                  </a:cubicBezTo>
                  <a:cubicBezTo>
                    <a:pt x="370" y="1554"/>
                    <a:pt x="299" y="1614"/>
                    <a:pt x="287" y="1685"/>
                  </a:cubicBezTo>
                  <a:cubicBezTo>
                    <a:pt x="263" y="1769"/>
                    <a:pt x="1" y="3578"/>
                    <a:pt x="429" y="5650"/>
                  </a:cubicBezTo>
                  <a:cubicBezTo>
                    <a:pt x="680" y="6865"/>
                    <a:pt x="1132" y="7924"/>
                    <a:pt x="1775" y="8793"/>
                  </a:cubicBezTo>
                  <a:cubicBezTo>
                    <a:pt x="2561" y="9877"/>
                    <a:pt x="3644" y="10651"/>
                    <a:pt x="5001" y="11091"/>
                  </a:cubicBezTo>
                  <a:cubicBezTo>
                    <a:pt x="5013" y="11091"/>
                    <a:pt x="5025" y="11115"/>
                    <a:pt x="5049" y="11115"/>
                  </a:cubicBezTo>
                  <a:cubicBezTo>
                    <a:pt x="5061" y="11115"/>
                    <a:pt x="5073" y="11115"/>
                    <a:pt x="5085" y="11091"/>
                  </a:cubicBezTo>
                  <a:cubicBezTo>
                    <a:pt x="6430" y="10651"/>
                    <a:pt x="7514" y="9877"/>
                    <a:pt x="8323" y="8793"/>
                  </a:cubicBezTo>
                  <a:cubicBezTo>
                    <a:pt x="8954" y="7924"/>
                    <a:pt x="9407" y="6865"/>
                    <a:pt x="9657" y="5650"/>
                  </a:cubicBezTo>
                  <a:cubicBezTo>
                    <a:pt x="10085" y="3566"/>
                    <a:pt x="9812" y="1769"/>
                    <a:pt x="9788" y="1685"/>
                  </a:cubicBezTo>
                  <a:cubicBezTo>
                    <a:pt x="9776" y="1614"/>
                    <a:pt x="9716" y="1554"/>
                    <a:pt x="9633" y="1554"/>
                  </a:cubicBezTo>
                  <a:cubicBezTo>
                    <a:pt x="7692" y="1554"/>
                    <a:pt x="5132" y="42"/>
                    <a:pt x="5121" y="18"/>
                  </a:cubicBezTo>
                  <a:cubicBezTo>
                    <a:pt x="5097" y="7"/>
                    <a:pt x="5067" y="1"/>
                    <a:pt x="5037" y="1"/>
                  </a:cubicBezTo>
                  <a:close/>
                </a:path>
              </a:pathLst>
            </a:cu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15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4575863" y="743167"/>
            <a:ext cx="3849949" cy="3916540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6039752" y="691370"/>
            <a:ext cx="2072402" cy="841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LOGO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6" y="691370"/>
            <a:ext cx="4039164" cy="3620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1113849"/>
            <a:ext cx="5371052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MX" dirty="0"/>
              <a:t>Somos una entidad </a:t>
            </a:r>
            <a:r>
              <a:rPr lang="es-MX" dirty="0" smtClean="0"/>
              <a:t>creada en el 08/enero/2022  y fue </a:t>
            </a:r>
            <a:r>
              <a:rPr lang="es-MX" dirty="0"/>
              <a:t>diseñada para cumplir con tus requisitos de seguridad y sobrepasarlos, nuestra </a:t>
            </a:r>
            <a:r>
              <a:rPr lang="es-MX" dirty="0" smtClean="0"/>
              <a:t>misión </a:t>
            </a:r>
            <a:r>
              <a:rPr lang="es-MX" dirty="0"/>
              <a:t>es velar por la seguridad de tus dispositivos e </a:t>
            </a:r>
            <a:r>
              <a:rPr lang="es-MX" dirty="0" smtClean="0"/>
              <a:t>información.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s-MX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MX" dirty="0" smtClean="0"/>
              <a:t>Nos encargamos </a:t>
            </a:r>
            <a:r>
              <a:rPr lang="es-MX" dirty="0"/>
              <a:t>tanto de distribuir antivirus, controlar los archivos basura (cache) de tus dispositivos y eliminar las ventanas emergentes mediante </a:t>
            </a:r>
            <a:r>
              <a:rPr lang="es-MX" dirty="0" err="1" smtClean="0"/>
              <a:t>Antipop</a:t>
            </a:r>
            <a:r>
              <a:rPr lang="es-MX" dirty="0" smtClean="0"/>
              <a:t>-up.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s-MX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MX" dirty="0" smtClean="0"/>
              <a:t>Nuestra </a:t>
            </a:r>
            <a:r>
              <a:rPr lang="es-MX" dirty="0"/>
              <a:t>mayor prioridad es que tu </a:t>
            </a:r>
            <a:r>
              <a:rPr lang="es-MX" dirty="0" smtClean="0"/>
              <a:t>información </a:t>
            </a:r>
            <a:r>
              <a:rPr lang="es-MX" dirty="0"/>
              <a:t>y dispositivos </a:t>
            </a:r>
            <a:r>
              <a:rPr lang="es-MX" dirty="0" smtClean="0"/>
              <a:t>estén </a:t>
            </a:r>
            <a:r>
              <a:rPr lang="es-MX" dirty="0"/>
              <a:t>completamente seguro con nosotros</a:t>
            </a:r>
            <a:r>
              <a:rPr lang="es-MX" dirty="0" smtClean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s-MX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MX" dirty="0" err="1" smtClean="0"/>
              <a:t>Protected</a:t>
            </a:r>
            <a:r>
              <a:rPr lang="es-MX" dirty="0" smtClean="0"/>
              <a:t>: Siempre </a:t>
            </a:r>
            <a:r>
              <a:rPr lang="es-MX" dirty="0"/>
              <a:t>velando por la seguridad de sus usuarios, valorando su </a:t>
            </a:r>
            <a:r>
              <a:rPr lang="es-MX" dirty="0" smtClean="0"/>
              <a:t>elección.</a:t>
            </a:r>
            <a:endParaRPr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PROTECTED: Quienes somos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2996665" y="2119617"/>
            <a:ext cx="3778309" cy="2889313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602539" y="10030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Plan De Empresa</a:t>
            </a:r>
            <a:endParaRPr dirty="0"/>
          </a:p>
        </p:txBody>
      </p:sp>
      <p:grpSp>
        <p:nvGrpSpPr>
          <p:cNvPr id="1653" name="Google Shape;1653;p44"/>
          <p:cNvGrpSpPr/>
          <p:nvPr/>
        </p:nvGrpSpPr>
        <p:grpSpPr>
          <a:xfrm>
            <a:off x="3555453" y="1868299"/>
            <a:ext cx="1872444" cy="3206204"/>
            <a:chOff x="2360075" y="238275"/>
            <a:chExt cx="2899025" cy="5237550"/>
          </a:xfrm>
        </p:grpSpPr>
        <p:sp>
          <p:nvSpPr>
            <p:cNvPr id="1654" name="Google Shape;1654;p44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FILOSOFIA DE NUESTRA EMPRESA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626625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Asegurar la integridad y bienestar de los equipos del cliente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626625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MISION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2471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Lograr que nuestra defensa a nuestros usuarios sea respetada y considerada de la mas alta categoria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2471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VISION</a:t>
            </a: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1248677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8692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70342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7"/>
          <p:cNvGrpSpPr/>
          <p:nvPr/>
        </p:nvGrpSpPr>
        <p:grpSpPr>
          <a:xfrm>
            <a:off x="1418435" y="2002241"/>
            <a:ext cx="630391" cy="534017"/>
            <a:chOff x="2770052" y="2009628"/>
            <a:chExt cx="327085" cy="277080"/>
          </a:xfrm>
        </p:grpSpPr>
        <p:sp>
          <p:nvSpPr>
            <p:cNvPr id="906" name="Google Shape;906;p37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71425" y="8778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LEMA</a:t>
            </a:r>
            <a:endParaRPr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49050" y="1417575"/>
            <a:ext cx="38587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dirty="0"/>
              <a:t>La desconfianza es la madre de la </a:t>
            </a:r>
            <a:r>
              <a:rPr lang="es-MX" dirty="0" smtClean="0"/>
              <a:t>seguridad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586252" y="2053442"/>
            <a:ext cx="1971493" cy="1627020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Servicios que Ofrecemos</a:t>
            </a:r>
            <a:endParaRPr dirty="0"/>
          </a:p>
        </p:txBody>
      </p:sp>
      <p:sp>
        <p:nvSpPr>
          <p:cNvPr id="1355" name="Google Shape;1355;p40"/>
          <p:cNvSpPr txBox="1">
            <a:spLocks noGrp="1"/>
          </p:cNvSpPr>
          <p:nvPr>
            <p:ph type="title" idx="4294967295"/>
          </p:nvPr>
        </p:nvSpPr>
        <p:spPr>
          <a:xfrm>
            <a:off x="5232804" y="897152"/>
            <a:ext cx="2799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Servicio 2</a:t>
            </a:r>
            <a:endParaRPr sz="3600" dirty="0"/>
          </a:p>
        </p:txBody>
      </p:sp>
      <p:sp>
        <p:nvSpPr>
          <p:cNvPr id="1357" name="Google Shape;1357;p40"/>
          <p:cNvSpPr txBox="1">
            <a:spLocks noGrp="1"/>
          </p:cNvSpPr>
          <p:nvPr>
            <p:ph type="subTitle" idx="4294967295"/>
          </p:nvPr>
        </p:nvSpPr>
        <p:spPr>
          <a:xfrm>
            <a:off x="5400675" y="2069150"/>
            <a:ext cx="2714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DO" sz="1200" dirty="0" smtClean="0"/>
              <a:t>Venta de antivirus de alta calidad</a:t>
            </a:r>
            <a:endParaRPr sz="1200" dirty="0"/>
          </a:p>
        </p:txBody>
      </p:sp>
      <p:sp>
        <p:nvSpPr>
          <p:cNvPr id="80" name="Google Shape;1355;p40"/>
          <p:cNvSpPr txBox="1">
            <a:spLocks/>
          </p:cNvSpPr>
          <p:nvPr/>
        </p:nvSpPr>
        <p:spPr>
          <a:xfrm>
            <a:off x="607286" y="932453"/>
            <a:ext cx="27993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err="1" smtClean="0"/>
              <a:t>Servicio</a:t>
            </a:r>
            <a:r>
              <a:rPr lang="en-US" sz="3600" dirty="0" smtClean="0"/>
              <a:t> 1</a:t>
            </a:r>
            <a:endParaRPr lang="en-US" sz="3600" dirty="0"/>
          </a:p>
        </p:txBody>
      </p:sp>
      <p:sp>
        <p:nvSpPr>
          <p:cNvPr id="81" name="Google Shape;1355;p40"/>
          <p:cNvSpPr txBox="1">
            <a:spLocks/>
          </p:cNvSpPr>
          <p:nvPr/>
        </p:nvSpPr>
        <p:spPr>
          <a:xfrm>
            <a:off x="607286" y="2932325"/>
            <a:ext cx="27993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err="1" smtClean="0"/>
              <a:t>Servicio</a:t>
            </a:r>
            <a:r>
              <a:rPr lang="en-US" sz="3600" dirty="0" smtClean="0"/>
              <a:t> 3</a:t>
            </a:r>
            <a:endParaRPr lang="en-US" sz="3600" dirty="0"/>
          </a:p>
        </p:txBody>
      </p:sp>
      <p:sp>
        <p:nvSpPr>
          <p:cNvPr id="82" name="Google Shape;1355;p40"/>
          <p:cNvSpPr txBox="1">
            <a:spLocks/>
          </p:cNvSpPr>
          <p:nvPr/>
        </p:nvSpPr>
        <p:spPr>
          <a:xfrm>
            <a:off x="5310975" y="2932325"/>
            <a:ext cx="27993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err="1" smtClean="0"/>
              <a:t>Servicio</a:t>
            </a:r>
            <a:r>
              <a:rPr lang="en-US" sz="3600" dirty="0" smtClean="0"/>
              <a:t> 4</a:t>
            </a:r>
            <a:endParaRPr lang="en-US" sz="3600" dirty="0"/>
          </a:p>
        </p:txBody>
      </p:sp>
      <p:sp>
        <p:nvSpPr>
          <p:cNvPr id="11" name="Google Shape;1357;p40"/>
          <p:cNvSpPr txBox="1">
            <a:spLocks/>
          </p:cNvSpPr>
          <p:nvPr/>
        </p:nvSpPr>
        <p:spPr>
          <a:xfrm>
            <a:off x="830352" y="1681052"/>
            <a:ext cx="2714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s-MX" sz="1200" dirty="0" smtClean="0"/>
              <a:t>Monitoreo de amenazas en tiempo real las 24 horas</a:t>
            </a:r>
            <a:endParaRPr lang="es-MX" sz="1200" dirty="0"/>
          </a:p>
        </p:txBody>
      </p:sp>
      <p:sp>
        <p:nvSpPr>
          <p:cNvPr id="12" name="Google Shape;1357;p40"/>
          <p:cNvSpPr txBox="1">
            <a:spLocks/>
          </p:cNvSpPr>
          <p:nvPr/>
        </p:nvSpPr>
        <p:spPr>
          <a:xfrm>
            <a:off x="830352" y="3781599"/>
            <a:ext cx="2714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s-MX" sz="1200" dirty="0" smtClean="0"/>
              <a:t>Protección y encriptación de los datos privados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5557745" y="3786084"/>
            <a:ext cx="21587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 err="1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Antipop</a:t>
            </a:r>
            <a:r>
              <a:rPr lang="es-MX" sz="1200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-up:</a:t>
            </a:r>
          </a:p>
          <a:p>
            <a:pPr algn="ctr"/>
            <a:r>
              <a:rPr lang="es-DO" sz="1200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Bloqueo de ventanas emergentes innecesarias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6"/>
          <p:cNvSpPr/>
          <p:nvPr/>
        </p:nvSpPr>
        <p:spPr>
          <a:xfrm flipH="1">
            <a:off x="189947" y="283368"/>
            <a:ext cx="127369" cy="11906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05" name="Google Shape;3005;p62"/>
          <p:cNvSpPr/>
          <p:nvPr/>
        </p:nvSpPr>
        <p:spPr>
          <a:xfrm rot="2236237">
            <a:off x="-350296" y="150501"/>
            <a:ext cx="3891287" cy="4668130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2" y="544243"/>
            <a:ext cx="2683431" cy="2683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ector recto 5"/>
          <p:cNvCxnSpPr/>
          <p:nvPr/>
        </p:nvCxnSpPr>
        <p:spPr>
          <a:xfrm>
            <a:off x="253632" y="342900"/>
            <a:ext cx="8890368" cy="635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Google Shape;874;p37"/>
          <p:cNvSpPr txBox="1">
            <a:spLocks noGrp="1"/>
          </p:cNvSpPr>
          <p:nvPr>
            <p:ph type="title"/>
          </p:nvPr>
        </p:nvSpPr>
        <p:spPr>
          <a:xfrm>
            <a:off x="859969" y="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Objetivos</a:t>
            </a:r>
            <a:endParaRPr dirty="0"/>
          </a:p>
        </p:txBody>
      </p:sp>
      <p:sp>
        <p:nvSpPr>
          <p:cNvPr id="9" name="Google Shape;875;p37"/>
          <p:cNvSpPr txBox="1">
            <a:spLocks noGrp="1"/>
          </p:cNvSpPr>
          <p:nvPr>
            <p:ph type="body" idx="1"/>
          </p:nvPr>
        </p:nvSpPr>
        <p:spPr>
          <a:xfrm>
            <a:off x="4264489" y="1574180"/>
            <a:ext cx="3294111" cy="2004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Lograr ser la empresa con mayor fiabilidad del mercado en cuanto a la seguridad de la informacion y los equipos de cada usuario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31;p32"/>
          <p:cNvSpPr/>
          <p:nvPr/>
        </p:nvSpPr>
        <p:spPr>
          <a:xfrm flipH="1">
            <a:off x="437593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Servicios Web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3700"/>
          <a:stretch/>
        </p:blipFill>
        <p:spPr>
          <a:xfrm>
            <a:off x="5193760" y="819040"/>
            <a:ext cx="3809485" cy="20635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b="4393"/>
          <a:stretch/>
        </p:blipFill>
        <p:spPr>
          <a:xfrm>
            <a:off x="143959" y="2671102"/>
            <a:ext cx="3835701" cy="2062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b="4487"/>
          <a:stretch/>
        </p:blipFill>
        <p:spPr>
          <a:xfrm>
            <a:off x="118146" y="819040"/>
            <a:ext cx="3215217" cy="1727406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3258264" y="1850821"/>
            <a:ext cx="2673623" cy="3113462"/>
            <a:chOff x="466474" y="2125731"/>
            <a:chExt cx="2673623" cy="3113462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6"/>
            <a:srcRect l="29358" t="83" r="26157" b="3969"/>
            <a:stretch/>
          </p:blipFill>
          <p:spPr>
            <a:xfrm>
              <a:off x="468323" y="2125731"/>
              <a:ext cx="2669925" cy="3113462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6"/>
            <a:srcRect r="67035" b="93355"/>
            <a:stretch/>
          </p:blipFill>
          <p:spPr>
            <a:xfrm>
              <a:off x="466474" y="2125731"/>
              <a:ext cx="1978935" cy="215678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6"/>
            <a:srcRect l="85991" b="92219"/>
            <a:stretch/>
          </p:blipFill>
          <p:spPr>
            <a:xfrm>
              <a:off x="2299155" y="2125731"/>
              <a:ext cx="840942" cy="252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1;p32"/>
          <p:cNvSpPr/>
          <p:nvPr/>
        </p:nvSpPr>
        <p:spPr>
          <a:xfrm rot="20998580" flipH="1">
            <a:off x="858328" y="1199695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Servicios Web: Codigo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315637" y="508998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64365" b="3917"/>
          <a:stretch/>
        </p:blipFill>
        <p:spPr>
          <a:xfrm>
            <a:off x="6142426" y="561455"/>
            <a:ext cx="3021113" cy="45820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r="61905" b="3417"/>
          <a:stretch/>
        </p:blipFill>
        <p:spPr>
          <a:xfrm>
            <a:off x="-55984" y="1297213"/>
            <a:ext cx="2697046" cy="384628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r="34524" b="3135"/>
          <a:stretch/>
        </p:blipFill>
        <p:spPr>
          <a:xfrm>
            <a:off x="2439450" y="2062026"/>
            <a:ext cx="3702976" cy="30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18289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224</Words>
  <Application>Microsoft Office PowerPoint</Application>
  <PresentationFormat>Presentación en pantalla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Proxima Nova</vt:lpstr>
      <vt:lpstr>Viga</vt:lpstr>
      <vt:lpstr>DM Sans</vt:lpstr>
      <vt:lpstr>Arial</vt:lpstr>
      <vt:lpstr>Cyber Security Business Plan</vt:lpstr>
      <vt:lpstr>Administracion de servidores</vt:lpstr>
      <vt:lpstr>LOGO</vt:lpstr>
      <vt:lpstr>PROTECTED: Quienes somos</vt:lpstr>
      <vt:lpstr>Plan De Empresa</vt:lpstr>
      <vt:lpstr>FILOSOFIA DE NUESTRA EMPRESA</vt:lpstr>
      <vt:lpstr>Servicios que Ofrecemos</vt:lpstr>
      <vt:lpstr>Objetivos</vt:lpstr>
      <vt:lpstr>Servicios Web</vt:lpstr>
      <vt:lpstr>Servicios Web: Codigo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cp:lastModifiedBy>Admision 2</cp:lastModifiedBy>
  <cp:revision>22</cp:revision>
  <dcterms:modified xsi:type="dcterms:W3CDTF">2022-04-29T13:43:31Z</dcterms:modified>
</cp:coreProperties>
</file>