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95" r:id="rId2"/>
    <p:sldId id="256" r:id="rId3"/>
    <p:sldId id="257" r:id="rId4"/>
    <p:sldId id="271" r:id="rId5"/>
    <p:sldId id="264" r:id="rId6"/>
    <p:sldId id="267" r:id="rId7"/>
    <p:sldId id="260" r:id="rId8"/>
    <p:sldId id="289" r:id="rId9"/>
    <p:sldId id="259" r:id="rId10"/>
    <p:sldId id="294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59764A-1ADA-42BD-837B-8BC9E9C6A3A3}">
  <a:tblStyle styleId="{F759764A-1ADA-42BD-837B-8BC9E9C6A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58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986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3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2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8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1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60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1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82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82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58" r:id="rId6"/>
    <p:sldLayoutId id="2147483660" r:id="rId7"/>
    <p:sldLayoutId id="2147483663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49;p44"/>
          <p:cNvSpPr/>
          <p:nvPr/>
        </p:nvSpPr>
        <p:spPr>
          <a:xfrm rot="11041690">
            <a:off x="-77280" y="3171235"/>
            <a:ext cx="2432534" cy="197769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onector 6"/>
          <p:cNvSpPr/>
          <p:nvPr/>
        </p:nvSpPr>
        <p:spPr>
          <a:xfrm flipH="1">
            <a:off x="189947" y="283368"/>
            <a:ext cx="127369" cy="11906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05" name="Google Shape;3005;p62"/>
          <p:cNvSpPr/>
          <p:nvPr/>
        </p:nvSpPr>
        <p:spPr>
          <a:xfrm rot="7185872">
            <a:off x="2629727" y="446285"/>
            <a:ext cx="3891287" cy="466813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recto 5"/>
          <p:cNvCxnSpPr/>
          <p:nvPr/>
        </p:nvCxnSpPr>
        <p:spPr>
          <a:xfrm>
            <a:off x="253632" y="342900"/>
            <a:ext cx="8890368" cy="635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Google Shape;874;p37"/>
          <p:cNvSpPr txBox="1">
            <a:spLocks noGrp="1"/>
          </p:cNvSpPr>
          <p:nvPr>
            <p:ph type="title"/>
          </p:nvPr>
        </p:nvSpPr>
        <p:spPr>
          <a:xfrm>
            <a:off x="859968" y="0"/>
            <a:ext cx="630392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Administracion de servidores</a:t>
            </a:r>
            <a:endParaRPr dirty="0"/>
          </a:p>
        </p:txBody>
      </p:sp>
      <p:sp>
        <p:nvSpPr>
          <p:cNvPr id="9" name="Google Shape;875;p37"/>
          <p:cNvSpPr txBox="1">
            <a:spLocks noGrp="1"/>
          </p:cNvSpPr>
          <p:nvPr>
            <p:ph type="body" idx="1"/>
          </p:nvPr>
        </p:nvSpPr>
        <p:spPr>
          <a:xfrm>
            <a:off x="2902757" y="1488661"/>
            <a:ext cx="3471730" cy="241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Maestro: Starling Germosen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Proyecto Final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D</a:t>
            </a:r>
            <a:r>
              <a:rPr lang="en" dirty="0" smtClean="0"/>
              <a:t>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Enmanuel Tejada Mejia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18-MISM-1-007</a:t>
            </a:r>
            <a:endParaRPr dirty="0"/>
          </a:p>
        </p:txBody>
      </p:sp>
      <p:sp>
        <p:nvSpPr>
          <p:cNvPr id="14" name="Google Shape;523;p33"/>
          <p:cNvSpPr txBox="1">
            <a:spLocks/>
          </p:cNvSpPr>
          <p:nvPr/>
        </p:nvSpPr>
        <p:spPr>
          <a:xfrm>
            <a:off x="33464" y="4377751"/>
            <a:ext cx="2117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Viga"/>
              <a:buNone/>
              <a:defRPr sz="72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 smtClean="0"/>
              <a:t>SECURITY</a:t>
            </a:r>
            <a:endParaRPr lang="es-MX" sz="2000" dirty="0"/>
          </a:p>
        </p:txBody>
      </p:sp>
      <p:sp>
        <p:nvSpPr>
          <p:cNvPr id="15" name="Google Shape;524;p33"/>
          <p:cNvSpPr txBox="1">
            <a:spLocks/>
          </p:cNvSpPr>
          <p:nvPr/>
        </p:nvSpPr>
        <p:spPr>
          <a:xfrm>
            <a:off x="33464" y="4714631"/>
            <a:ext cx="2117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Viga"/>
              <a:buNone/>
              <a:defRPr sz="72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400" dirty="0" smtClean="0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lang="es-MX"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oogle Shape;16061;p82"/>
          <p:cNvGrpSpPr/>
          <p:nvPr/>
        </p:nvGrpSpPr>
        <p:grpSpPr>
          <a:xfrm>
            <a:off x="646162" y="3515289"/>
            <a:ext cx="848580" cy="932723"/>
            <a:chOff x="4212429" y="1502385"/>
            <a:chExt cx="321037" cy="353822"/>
          </a:xfrm>
        </p:grpSpPr>
        <p:sp>
          <p:nvSpPr>
            <p:cNvPr id="18" name="Google Shape;16062;p82"/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19" name="Google Shape;16063;p82"/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20" name="Google Shape;16064;p82"/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21" name="Google Shape;16065;p82"/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15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Web: Codigo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575863" y="743167"/>
            <a:ext cx="3849949" cy="391654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039752" y="691370"/>
            <a:ext cx="2072402" cy="841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LOGO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6" y="691370"/>
            <a:ext cx="4039164" cy="3620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1113849"/>
            <a:ext cx="5371052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/>
              <a:t>Somos una entidad creada y diseñada para cumplir con tus requisitos de seguridad y sobrepasarlos, nuestra </a:t>
            </a:r>
            <a:r>
              <a:rPr lang="es-MX" dirty="0" smtClean="0"/>
              <a:t>misión </a:t>
            </a:r>
            <a:r>
              <a:rPr lang="es-MX" dirty="0"/>
              <a:t>es velar por la seguridad de tus dispositivos e </a:t>
            </a:r>
            <a:r>
              <a:rPr lang="es-MX" dirty="0" smtClean="0"/>
              <a:t>información.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smtClean="0"/>
              <a:t>Nos encargamos </a:t>
            </a:r>
            <a:r>
              <a:rPr lang="es-MX" dirty="0"/>
              <a:t>tanto de distribuir antivirus, controlar los archivos basura (cache) de tus dispositivos y eliminar las ventanas emergentes mediante </a:t>
            </a:r>
            <a:r>
              <a:rPr lang="es-MX" dirty="0" err="1" smtClean="0"/>
              <a:t>Antipop</a:t>
            </a:r>
            <a:r>
              <a:rPr lang="es-MX" dirty="0" smtClean="0"/>
              <a:t>-up.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smtClean="0"/>
              <a:t>Nuestra </a:t>
            </a:r>
            <a:r>
              <a:rPr lang="es-MX" dirty="0"/>
              <a:t>mayor prioridad es que tu </a:t>
            </a:r>
            <a:r>
              <a:rPr lang="es-MX" dirty="0" smtClean="0"/>
              <a:t>información </a:t>
            </a:r>
            <a:r>
              <a:rPr lang="es-MX" dirty="0"/>
              <a:t>y dispositivos </a:t>
            </a:r>
            <a:r>
              <a:rPr lang="es-MX" dirty="0" smtClean="0"/>
              <a:t>estén </a:t>
            </a:r>
            <a:r>
              <a:rPr lang="es-MX" dirty="0"/>
              <a:t>completamente seguro con nosotros</a:t>
            </a:r>
            <a:r>
              <a:rPr lang="es-MX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err="1" smtClean="0"/>
              <a:t>Protected</a:t>
            </a:r>
            <a:r>
              <a:rPr lang="es-MX" dirty="0" smtClean="0"/>
              <a:t>: Siempre </a:t>
            </a:r>
            <a:r>
              <a:rPr lang="es-MX" dirty="0"/>
              <a:t>velando por la seguridad de sus usuarios, valorando su </a:t>
            </a:r>
            <a:r>
              <a:rPr lang="es-MX" dirty="0" smtClean="0"/>
              <a:t>elección.</a:t>
            </a: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PROTECTED: Quienes somos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2996665" y="2119617"/>
            <a:ext cx="3778309" cy="2889313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602539" y="10030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 De Empresa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3555453" y="1868299"/>
            <a:ext cx="1872444" cy="3206204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FILOSOFIA DE NUESTRA EMPRESA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626625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Asegurar la integridad y bienestar de los equipos del cliente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626625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MISION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2471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Lograr que nuestra defensa a nuestros usuarios sea respetada y considerada de la mas alta categoria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2471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VISION</a:t>
            </a: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1248677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8692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70342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1418435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71425" y="8778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LEMA</a:t>
            </a:r>
            <a:endParaRPr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49050" y="1417575"/>
            <a:ext cx="38587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/>
              <a:t>La desconfianza es la madre de la </a:t>
            </a:r>
            <a:r>
              <a:rPr lang="es-MX" dirty="0" smtClean="0"/>
              <a:t>seguridad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58625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que Ofrecemos</a:t>
            </a:r>
            <a:endParaRPr dirty="0"/>
          </a:p>
        </p:txBody>
      </p:sp>
      <p:sp>
        <p:nvSpPr>
          <p:cNvPr id="1355" name="Google Shape;1355;p40"/>
          <p:cNvSpPr txBox="1">
            <a:spLocks noGrp="1"/>
          </p:cNvSpPr>
          <p:nvPr>
            <p:ph type="title" idx="4294967295"/>
          </p:nvPr>
        </p:nvSpPr>
        <p:spPr>
          <a:xfrm>
            <a:off x="5232804" y="897152"/>
            <a:ext cx="279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Servicio 2</a:t>
            </a:r>
            <a:endParaRPr sz="36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5400675" y="2069150"/>
            <a:ext cx="2714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DO" sz="1200" dirty="0" smtClean="0"/>
              <a:t>Venta de antivirus de alta calidad</a:t>
            </a:r>
            <a:endParaRPr sz="1200" dirty="0"/>
          </a:p>
        </p:txBody>
      </p:sp>
      <p:sp>
        <p:nvSpPr>
          <p:cNvPr id="80" name="Google Shape;1355;p40"/>
          <p:cNvSpPr txBox="1">
            <a:spLocks/>
          </p:cNvSpPr>
          <p:nvPr/>
        </p:nvSpPr>
        <p:spPr>
          <a:xfrm>
            <a:off x="607286" y="932453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1</a:t>
            </a:r>
            <a:endParaRPr lang="en-US" sz="3600" dirty="0"/>
          </a:p>
        </p:txBody>
      </p:sp>
      <p:sp>
        <p:nvSpPr>
          <p:cNvPr id="81" name="Google Shape;1355;p40"/>
          <p:cNvSpPr txBox="1">
            <a:spLocks/>
          </p:cNvSpPr>
          <p:nvPr/>
        </p:nvSpPr>
        <p:spPr>
          <a:xfrm>
            <a:off x="607286" y="2932325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3</a:t>
            </a:r>
            <a:endParaRPr lang="en-US" sz="3600" dirty="0"/>
          </a:p>
        </p:txBody>
      </p:sp>
      <p:sp>
        <p:nvSpPr>
          <p:cNvPr id="82" name="Google Shape;1355;p40"/>
          <p:cNvSpPr txBox="1">
            <a:spLocks/>
          </p:cNvSpPr>
          <p:nvPr/>
        </p:nvSpPr>
        <p:spPr>
          <a:xfrm>
            <a:off x="5310975" y="2932325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4</a:t>
            </a:r>
            <a:endParaRPr lang="en-US" sz="3600" dirty="0"/>
          </a:p>
        </p:txBody>
      </p:sp>
      <p:sp>
        <p:nvSpPr>
          <p:cNvPr id="11" name="Google Shape;1357;p40"/>
          <p:cNvSpPr txBox="1">
            <a:spLocks/>
          </p:cNvSpPr>
          <p:nvPr/>
        </p:nvSpPr>
        <p:spPr>
          <a:xfrm>
            <a:off x="830352" y="1681052"/>
            <a:ext cx="2714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s-MX" sz="1200" dirty="0" smtClean="0"/>
              <a:t>Monitoreo de amenazas en tiempo real las 24 horas</a:t>
            </a:r>
            <a:endParaRPr lang="es-MX" sz="1200" dirty="0"/>
          </a:p>
        </p:txBody>
      </p:sp>
      <p:sp>
        <p:nvSpPr>
          <p:cNvPr id="12" name="Google Shape;1357;p40"/>
          <p:cNvSpPr txBox="1">
            <a:spLocks/>
          </p:cNvSpPr>
          <p:nvPr/>
        </p:nvSpPr>
        <p:spPr>
          <a:xfrm>
            <a:off x="830352" y="3781599"/>
            <a:ext cx="2714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s-MX" sz="1200" dirty="0" smtClean="0"/>
              <a:t>Protección y encriptación de los datos privados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5557745" y="3786084"/>
            <a:ext cx="21587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err="1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Antipop</a:t>
            </a:r>
            <a:r>
              <a:rPr lang="es-MX" sz="1200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-up:</a:t>
            </a:r>
          </a:p>
          <a:p>
            <a:pPr algn="ctr"/>
            <a:r>
              <a:rPr lang="es-DO" sz="1200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Bloqueo de ventanas emergentes innecesarias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Definicion del producto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Prevencion de virus, ventanas emergentes, perdida de informacion y/o accesos no autorizados a su dispositivo</a:t>
            </a:r>
            <a:endParaRPr dirty="0"/>
          </a:p>
        </p:txBody>
      </p:sp>
      <p:grpSp>
        <p:nvGrpSpPr>
          <p:cNvPr id="10" name="Google Shape;161;p29"/>
          <p:cNvGrpSpPr/>
          <p:nvPr/>
        </p:nvGrpSpPr>
        <p:grpSpPr>
          <a:xfrm>
            <a:off x="947955" y="1704744"/>
            <a:ext cx="2417367" cy="2461261"/>
            <a:chOff x="196269" y="-35131"/>
            <a:chExt cx="4117010" cy="5284424"/>
          </a:xfrm>
        </p:grpSpPr>
        <p:grpSp>
          <p:nvGrpSpPr>
            <p:cNvPr id="11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9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21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7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4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6"/>
          <p:cNvSpPr/>
          <p:nvPr/>
        </p:nvSpPr>
        <p:spPr>
          <a:xfrm flipH="1">
            <a:off x="189947" y="283368"/>
            <a:ext cx="127369" cy="11906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05" name="Google Shape;3005;p62"/>
          <p:cNvSpPr/>
          <p:nvPr/>
        </p:nvSpPr>
        <p:spPr>
          <a:xfrm rot="2236237">
            <a:off x="-350296" y="150501"/>
            <a:ext cx="3891287" cy="466813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2" y="544243"/>
            <a:ext cx="2683431" cy="268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 recto 5"/>
          <p:cNvCxnSpPr/>
          <p:nvPr/>
        </p:nvCxnSpPr>
        <p:spPr>
          <a:xfrm>
            <a:off x="253632" y="342900"/>
            <a:ext cx="8890368" cy="635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Google Shape;874;p37"/>
          <p:cNvSpPr txBox="1">
            <a:spLocks noGrp="1"/>
          </p:cNvSpPr>
          <p:nvPr>
            <p:ph type="title"/>
          </p:nvPr>
        </p:nvSpPr>
        <p:spPr>
          <a:xfrm>
            <a:off x="859969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Objetivos</a:t>
            </a:r>
            <a:endParaRPr dirty="0"/>
          </a:p>
        </p:txBody>
      </p:sp>
      <p:sp>
        <p:nvSpPr>
          <p:cNvPr id="9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264489" y="1574180"/>
            <a:ext cx="3294111" cy="200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Lograr ser la empresa con mayor fiabilidad del mercado en cuanto a la seguridad de la informacion y los equipos de cada usuario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31;p32"/>
          <p:cNvSpPr/>
          <p:nvPr/>
        </p:nvSpPr>
        <p:spPr>
          <a:xfrm flipH="1">
            <a:off x="437593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Web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3700"/>
          <a:stretch/>
        </p:blipFill>
        <p:spPr>
          <a:xfrm>
            <a:off x="5193760" y="819040"/>
            <a:ext cx="3809485" cy="20635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4393"/>
          <a:stretch/>
        </p:blipFill>
        <p:spPr>
          <a:xfrm>
            <a:off x="143959" y="2671102"/>
            <a:ext cx="3835701" cy="206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b="4487"/>
          <a:stretch/>
        </p:blipFill>
        <p:spPr>
          <a:xfrm>
            <a:off x="118146" y="819040"/>
            <a:ext cx="3215217" cy="1727406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258264" y="1850821"/>
            <a:ext cx="2673623" cy="3113462"/>
            <a:chOff x="466474" y="2125731"/>
            <a:chExt cx="2673623" cy="311346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6"/>
            <a:srcRect l="29358" t="83" r="26157" b="3969"/>
            <a:stretch/>
          </p:blipFill>
          <p:spPr>
            <a:xfrm>
              <a:off x="468323" y="2125731"/>
              <a:ext cx="2669925" cy="311346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/>
            <a:srcRect r="67035" b="93355"/>
            <a:stretch/>
          </p:blipFill>
          <p:spPr>
            <a:xfrm>
              <a:off x="466474" y="2125731"/>
              <a:ext cx="1978935" cy="215678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6"/>
            <a:srcRect l="85991" b="92219"/>
            <a:stretch/>
          </p:blipFill>
          <p:spPr>
            <a:xfrm>
              <a:off x="2299155" y="2125731"/>
              <a:ext cx="840942" cy="252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240</Words>
  <Application>Microsoft Office PowerPoint</Application>
  <PresentationFormat>Presentación en pantalla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DM Sans</vt:lpstr>
      <vt:lpstr>Viga</vt:lpstr>
      <vt:lpstr>Proxima Nova</vt:lpstr>
      <vt:lpstr>Cyber Security Business Plan</vt:lpstr>
      <vt:lpstr>Administracion de servidores</vt:lpstr>
      <vt:lpstr>LOGO</vt:lpstr>
      <vt:lpstr>PROTECTED: Quienes somos</vt:lpstr>
      <vt:lpstr>Plan De Empresa</vt:lpstr>
      <vt:lpstr>FILOSOFIA DE NUESTRA EMPRESA</vt:lpstr>
      <vt:lpstr>Servicios que Ofrecemos</vt:lpstr>
      <vt:lpstr>Definicion del producto</vt:lpstr>
      <vt:lpstr>Objetivos</vt:lpstr>
      <vt:lpstr>Servicios Web</vt:lpstr>
      <vt:lpstr>Servicios Web: Codigo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cp:lastModifiedBy>Admision 2</cp:lastModifiedBy>
  <cp:revision>19</cp:revision>
  <dcterms:modified xsi:type="dcterms:W3CDTF">2022-04-26T19:53:44Z</dcterms:modified>
</cp:coreProperties>
</file>