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manuelKantt" initials="E" lastIdx="1" clrIdx="0">
    <p:extLst>
      <p:ext uri="{19B8F6BF-5375-455C-9EA6-DF929625EA0E}">
        <p15:presenceInfo xmlns:p15="http://schemas.microsoft.com/office/powerpoint/2012/main" userId="418ece4ed4069b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544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518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344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34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45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43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633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40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619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11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667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D5A-C26E-4F20-AB0F-EA8159F30CF4}" type="datetimeFigureOut">
              <a:rPr lang="es-CL" smtClean="0"/>
              <a:t>09-06-2023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057A5-EAE2-4709-800D-E6EBBBDFF2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864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7426" y="540913"/>
            <a:ext cx="901519" cy="4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Entidad/tabla</a:t>
            </a:r>
            <a:endParaRPr lang="es-CL" sz="1050" dirty="0"/>
          </a:p>
        </p:txBody>
      </p:sp>
      <p:sp>
        <p:nvSpPr>
          <p:cNvPr id="5" name="Elipse 4"/>
          <p:cNvSpPr/>
          <p:nvPr/>
        </p:nvSpPr>
        <p:spPr>
          <a:xfrm>
            <a:off x="4453943" y="1145685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RUT</a:t>
            </a:r>
            <a:endParaRPr lang="es-CL" sz="1400" dirty="0" smtClean="0"/>
          </a:p>
        </p:txBody>
      </p:sp>
      <p:sp>
        <p:nvSpPr>
          <p:cNvPr id="6" name="Decisión 5"/>
          <p:cNvSpPr/>
          <p:nvPr/>
        </p:nvSpPr>
        <p:spPr>
          <a:xfrm>
            <a:off x="167425" y="1545197"/>
            <a:ext cx="901519" cy="4378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err="1" smtClean="0"/>
              <a:t>Relacion</a:t>
            </a:r>
            <a:endParaRPr lang="es-CL" sz="1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67425" y="103031"/>
            <a:ext cx="231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DRILLING: CREDAUTOS</a:t>
            </a:r>
          </a:p>
        </p:txBody>
      </p:sp>
      <p:sp>
        <p:nvSpPr>
          <p:cNvPr id="8" name="Almacenamiento interno 7"/>
          <p:cNvSpPr/>
          <p:nvPr/>
        </p:nvSpPr>
        <p:spPr>
          <a:xfrm>
            <a:off x="0" y="5042079"/>
            <a:ext cx="1854558" cy="1815921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 smtClean="0"/>
              <a:t>Asdasdasasdasd</a:t>
            </a:r>
            <a:endParaRPr lang="es-CL" dirty="0" smtClean="0"/>
          </a:p>
          <a:p>
            <a:pPr algn="ctr"/>
            <a:r>
              <a:rPr lang="es-CL" dirty="0" err="1" smtClean="0"/>
              <a:t>Aasdfasdfasdf</a:t>
            </a:r>
            <a:endParaRPr lang="es-CL" dirty="0" smtClean="0"/>
          </a:p>
          <a:p>
            <a:pPr algn="ctr"/>
            <a:r>
              <a:rPr lang="es-CL" dirty="0" err="1" smtClean="0"/>
              <a:t>Aasds</a:t>
            </a:r>
            <a:endParaRPr lang="es-CL" dirty="0" smtClean="0"/>
          </a:p>
          <a:p>
            <a:pPr algn="ctr"/>
            <a:r>
              <a:rPr lang="es-CL" dirty="0" err="1" smtClean="0"/>
              <a:t>Asd</a:t>
            </a:r>
            <a:endParaRPr lang="es-CL" dirty="0" smtClean="0"/>
          </a:p>
          <a:p>
            <a:pPr algn="ctr"/>
            <a:r>
              <a:rPr lang="es-CL" dirty="0" err="1" smtClean="0"/>
              <a:t>Asdasd</a:t>
            </a:r>
            <a:endParaRPr lang="es-CL" dirty="0" smtClean="0"/>
          </a:p>
          <a:p>
            <a:pPr algn="ctr"/>
            <a:r>
              <a:rPr lang="es-CL" dirty="0" smtClean="0"/>
              <a:t>As</a:t>
            </a:r>
          </a:p>
          <a:p>
            <a:pPr algn="ctr"/>
            <a:r>
              <a:rPr lang="es-CL" dirty="0" smtClean="0"/>
              <a:t>a</a:t>
            </a:r>
            <a:endParaRPr lang="es-CL" dirty="0"/>
          </a:p>
        </p:txBody>
      </p:sp>
      <p:sp>
        <p:nvSpPr>
          <p:cNvPr id="9" name="Rectángulo 8"/>
          <p:cNvSpPr/>
          <p:nvPr/>
        </p:nvSpPr>
        <p:spPr>
          <a:xfrm>
            <a:off x="4453944" y="654677"/>
            <a:ext cx="901519" cy="437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Empresa</a:t>
            </a:r>
            <a:endParaRPr lang="es-CL" sz="1050" dirty="0"/>
          </a:p>
        </p:txBody>
      </p:sp>
      <p:sp>
        <p:nvSpPr>
          <p:cNvPr id="10" name="Elipse 9"/>
          <p:cNvSpPr/>
          <p:nvPr/>
        </p:nvSpPr>
        <p:spPr>
          <a:xfrm>
            <a:off x="4436772" y="1636693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Nombre</a:t>
            </a:r>
          </a:p>
        </p:txBody>
      </p:sp>
      <p:sp>
        <p:nvSpPr>
          <p:cNvPr id="11" name="Elipse 10"/>
          <p:cNvSpPr/>
          <p:nvPr/>
        </p:nvSpPr>
        <p:spPr>
          <a:xfrm>
            <a:off x="4436772" y="2127701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err="1" smtClean="0"/>
              <a:t>direccion</a:t>
            </a:r>
            <a:endParaRPr lang="es-CL" sz="1000" dirty="0" smtClean="0"/>
          </a:p>
        </p:txBody>
      </p:sp>
      <p:sp>
        <p:nvSpPr>
          <p:cNvPr id="12" name="Elipse 11"/>
          <p:cNvSpPr/>
          <p:nvPr/>
        </p:nvSpPr>
        <p:spPr>
          <a:xfrm>
            <a:off x="4453943" y="2618709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Telefono</a:t>
            </a:r>
          </a:p>
        </p:txBody>
      </p:sp>
      <p:sp>
        <p:nvSpPr>
          <p:cNvPr id="13" name="Elipse 12"/>
          <p:cNvSpPr/>
          <p:nvPr/>
        </p:nvSpPr>
        <p:spPr>
          <a:xfrm>
            <a:off x="167425" y="1043055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RUT</a:t>
            </a:r>
            <a:endParaRPr lang="es-CL" sz="1400" dirty="0" smtClean="0"/>
          </a:p>
        </p:txBody>
      </p:sp>
      <p:sp>
        <p:nvSpPr>
          <p:cNvPr id="14" name="Elipse 13"/>
          <p:cNvSpPr/>
          <p:nvPr/>
        </p:nvSpPr>
        <p:spPr>
          <a:xfrm>
            <a:off x="4436770" y="3109717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Correo</a:t>
            </a:r>
            <a:endParaRPr lang="es-CL" sz="1400" dirty="0" smtClean="0"/>
          </a:p>
        </p:txBody>
      </p:sp>
      <p:sp>
        <p:nvSpPr>
          <p:cNvPr id="15" name="Elipse 14"/>
          <p:cNvSpPr/>
          <p:nvPr/>
        </p:nvSpPr>
        <p:spPr>
          <a:xfrm>
            <a:off x="4436770" y="3600725"/>
            <a:ext cx="901519" cy="437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000" dirty="0" smtClean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1556732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EnmanuelKantt</dc:creator>
  <cp:lastModifiedBy>EnmanuelKantt</cp:lastModifiedBy>
  <cp:revision>5</cp:revision>
  <dcterms:created xsi:type="dcterms:W3CDTF">2023-06-10T01:42:46Z</dcterms:created>
  <dcterms:modified xsi:type="dcterms:W3CDTF">2023-06-10T02:58:06Z</dcterms:modified>
</cp:coreProperties>
</file>