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4A7A5D-39F4-4DC8-9BC2-27EDDFB77D71}" v="18" dt="2024-01-14T12:41:20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210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ís Ferreira" userId="9e8cb77aaa48af8a" providerId="LiveId" clId="{D9625198-08F8-4603-AA55-BBD860DBDF8F}"/>
    <pc:docChg chg="custSel addSld delSld modSld">
      <pc:chgData name="Luís Ferreira" userId="9e8cb77aaa48af8a" providerId="LiveId" clId="{D9625198-08F8-4603-AA55-BBD860DBDF8F}" dt="2024-01-06T11:14:09.345" v="18"/>
      <pc:docMkLst>
        <pc:docMk/>
      </pc:docMkLst>
      <pc:sldChg chg="addSp delSp new mod">
        <pc:chgData name="Luís Ferreira" userId="9e8cb77aaa48af8a" providerId="LiveId" clId="{D9625198-08F8-4603-AA55-BBD860DBDF8F}" dt="2024-01-06T10:32:51.601" v="2"/>
        <pc:sldMkLst>
          <pc:docMk/>
          <pc:sldMk cId="3837967607" sldId="256"/>
        </pc:sldMkLst>
        <pc:spChg chg="del">
          <ac:chgData name="Luís Ferreira" userId="9e8cb77aaa48af8a" providerId="LiveId" clId="{D9625198-08F8-4603-AA55-BBD860DBDF8F}" dt="2024-01-06T10:32:50.002" v="1" actId="478"/>
          <ac:spMkLst>
            <pc:docMk/>
            <pc:sldMk cId="3837967607" sldId="256"/>
            <ac:spMk id="2" creationId="{20F6B565-184D-1483-1522-E278B52F679C}"/>
          </ac:spMkLst>
        </pc:spChg>
        <pc:spChg chg="del">
          <ac:chgData name="Luís Ferreira" userId="9e8cb77aaa48af8a" providerId="LiveId" clId="{D9625198-08F8-4603-AA55-BBD860DBDF8F}" dt="2024-01-06T10:32:50.002" v="1" actId="478"/>
          <ac:spMkLst>
            <pc:docMk/>
            <pc:sldMk cId="3837967607" sldId="256"/>
            <ac:spMk id="3" creationId="{4CBE8231-78BE-9FF0-FD51-12148F3CC155}"/>
          </ac:spMkLst>
        </pc:spChg>
        <pc:picChg chg="add">
          <ac:chgData name="Luís Ferreira" userId="9e8cb77aaa48af8a" providerId="LiveId" clId="{D9625198-08F8-4603-AA55-BBD860DBDF8F}" dt="2024-01-06T10:32:51.601" v="2"/>
          <ac:picMkLst>
            <pc:docMk/>
            <pc:sldMk cId="3837967607" sldId="256"/>
            <ac:picMk id="1026" creationId="{7F60299B-3D5B-6506-2A20-B69F62DFBEB7}"/>
          </ac:picMkLst>
        </pc:picChg>
      </pc:sldChg>
      <pc:sldChg chg="addSp delSp modSp new mod">
        <pc:chgData name="Luís Ferreira" userId="9e8cb77aaa48af8a" providerId="LiveId" clId="{D9625198-08F8-4603-AA55-BBD860DBDF8F}" dt="2024-01-06T11:10:21.177" v="10" actId="478"/>
        <pc:sldMkLst>
          <pc:docMk/>
          <pc:sldMk cId="3172080119" sldId="257"/>
        </pc:sldMkLst>
        <pc:spChg chg="del">
          <ac:chgData name="Luís Ferreira" userId="9e8cb77aaa48af8a" providerId="LiveId" clId="{D9625198-08F8-4603-AA55-BBD860DBDF8F}" dt="2024-01-06T10:33:01.747" v="4" actId="478"/>
          <ac:spMkLst>
            <pc:docMk/>
            <pc:sldMk cId="3172080119" sldId="257"/>
            <ac:spMk id="2" creationId="{05CD9328-3482-2F5B-56DF-6FC5CCEA5AF0}"/>
          </ac:spMkLst>
        </pc:spChg>
        <pc:spChg chg="del">
          <ac:chgData name="Luís Ferreira" userId="9e8cb77aaa48af8a" providerId="LiveId" clId="{D9625198-08F8-4603-AA55-BBD860DBDF8F}" dt="2024-01-06T10:33:01.747" v="4" actId="478"/>
          <ac:spMkLst>
            <pc:docMk/>
            <pc:sldMk cId="3172080119" sldId="257"/>
            <ac:spMk id="3" creationId="{58D4F33C-4D9F-4823-DA6D-ACDC151CC9B3}"/>
          </ac:spMkLst>
        </pc:spChg>
        <pc:spChg chg="add del mod">
          <ac:chgData name="Luís Ferreira" userId="9e8cb77aaa48af8a" providerId="LiveId" clId="{D9625198-08F8-4603-AA55-BBD860DBDF8F}" dt="2024-01-06T11:10:21.177" v="10" actId="478"/>
          <ac:spMkLst>
            <pc:docMk/>
            <pc:sldMk cId="3172080119" sldId="257"/>
            <ac:spMk id="5" creationId="{299B80F9-7680-3332-348E-F85F2462F4AE}"/>
          </ac:spMkLst>
        </pc:spChg>
        <pc:picChg chg="add mod">
          <ac:chgData name="Luís Ferreira" userId="9e8cb77aaa48af8a" providerId="LiveId" clId="{D9625198-08F8-4603-AA55-BBD860DBDF8F}" dt="2024-01-06T11:09:37.377" v="7" actId="14100"/>
          <ac:picMkLst>
            <pc:docMk/>
            <pc:sldMk cId="3172080119" sldId="257"/>
            <ac:picMk id="2050" creationId="{C79BDCDD-F39E-4C6E-D1EF-B10F2689B004}"/>
          </ac:picMkLst>
        </pc:picChg>
      </pc:sldChg>
      <pc:sldChg chg="addSp delSp new mod modNotesTx">
        <pc:chgData name="Luís Ferreira" userId="9e8cb77aaa48af8a" providerId="LiveId" clId="{D9625198-08F8-4603-AA55-BBD860DBDF8F}" dt="2024-01-06T11:14:09.345" v="18"/>
        <pc:sldMkLst>
          <pc:docMk/>
          <pc:sldMk cId="3996388915" sldId="258"/>
        </pc:sldMkLst>
        <pc:spChg chg="del">
          <ac:chgData name="Luís Ferreira" userId="9e8cb77aaa48af8a" providerId="LiveId" clId="{D9625198-08F8-4603-AA55-BBD860DBDF8F}" dt="2024-01-06T11:12:32.415" v="12" actId="478"/>
          <ac:spMkLst>
            <pc:docMk/>
            <pc:sldMk cId="3996388915" sldId="258"/>
            <ac:spMk id="2" creationId="{BEA3BD79-E6EC-8153-4A8A-CC777EF3C481}"/>
          </ac:spMkLst>
        </pc:spChg>
        <pc:spChg chg="del">
          <ac:chgData name="Luís Ferreira" userId="9e8cb77aaa48af8a" providerId="LiveId" clId="{D9625198-08F8-4603-AA55-BBD860DBDF8F}" dt="2024-01-06T11:12:32.415" v="12" actId="478"/>
          <ac:spMkLst>
            <pc:docMk/>
            <pc:sldMk cId="3996388915" sldId="258"/>
            <ac:spMk id="3" creationId="{E3849450-5DC3-2DFF-1A99-06B74496D80A}"/>
          </ac:spMkLst>
        </pc:spChg>
        <pc:picChg chg="add">
          <ac:chgData name="Luís Ferreira" userId="9e8cb77aaa48af8a" providerId="LiveId" clId="{D9625198-08F8-4603-AA55-BBD860DBDF8F}" dt="2024-01-06T11:12:33.296" v="13"/>
          <ac:picMkLst>
            <pc:docMk/>
            <pc:sldMk cId="3996388915" sldId="258"/>
            <ac:picMk id="3074" creationId="{187405A9-5766-EA94-F311-DE2A325A8F45}"/>
          </ac:picMkLst>
        </pc:picChg>
      </pc:sldChg>
      <pc:sldChg chg="addSp delSp new del mod">
        <pc:chgData name="Luís Ferreira" userId="9e8cb77aaa48af8a" providerId="LiveId" clId="{D9625198-08F8-4603-AA55-BBD860DBDF8F}" dt="2024-01-06T11:14:01.123" v="17" actId="47"/>
        <pc:sldMkLst>
          <pc:docMk/>
          <pc:sldMk cId="1926617466" sldId="259"/>
        </pc:sldMkLst>
        <pc:spChg chg="del">
          <ac:chgData name="Luís Ferreira" userId="9e8cb77aaa48af8a" providerId="LiveId" clId="{D9625198-08F8-4603-AA55-BBD860DBDF8F}" dt="2024-01-06T11:12:54.706" v="15" actId="478"/>
          <ac:spMkLst>
            <pc:docMk/>
            <pc:sldMk cId="1926617466" sldId="259"/>
            <ac:spMk id="2" creationId="{7C5A5D25-A1B5-50F2-FEE5-4540975CBEFF}"/>
          </ac:spMkLst>
        </pc:spChg>
        <pc:spChg chg="del">
          <ac:chgData name="Luís Ferreira" userId="9e8cb77aaa48af8a" providerId="LiveId" clId="{D9625198-08F8-4603-AA55-BBD860DBDF8F}" dt="2024-01-06T11:12:54.706" v="15" actId="478"/>
          <ac:spMkLst>
            <pc:docMk/>
            <pc:sldMk cId="1926617466" sldId="259"/>
            <ac:spMk id="3" creationId="{DA92A2E6-66AC-775C-488E-631256EE79C5}"/>
          </ac:spMkLst>
        </pc:spChg>
        <pc:picChg chg="add">
          <ac:chgData name="Luís Ferreira" userId="9e8cb77aaa48af8a" providerId="LiveId" clId="{D9625198-08F8-4603-AA55-BBD860DBDF8F}" dt="2024-01-06T11:12:55.634" v="16"/>
          <ac:picMkLst>
            <pc:docMk/>
            <pc:sldMk cId="1926617466" sldId="259"/>
            <ac:picMk id="4098" creationId="{00614568-7C71-D84B-5630-6C60FBC09131}"/>
          </ac:picMkLst>
        </pc:picChg>
      </pc:sldChg>
    </pc:docChg>
  </pc:docChgLst>
  <pc:docChgLst>
    <pc:chgData name="Luís Ferreira" userId="9e8cb77aaa48af8a" providerId="LiveId" clId="{EE4A7A5D-39F4-4DC8-9BC2-27EDDFB77D71}"/>
    <pc:docChg chg="undo custSel addSld modSld">
      <pc:chgData name="Luís Ferreira" userId="9e8cb77aaa48af8a" providerId="LiveId" clId="{EE4A7A5D-39F4-4DC8-9BC2-27EDDFB77D71}" dt="2024-01-14T12:41:20.106" v="95" actId="14100"/>
      <pc:docMkLst>
        <pc:docMk/>
      </pc:docMkLst>
      <pc:sldChg chg="addSp delSp modSp mod">
        <pc:chgData name="Luís Ferreira" userId="9e8cb77aaa48af8a" providerId="LiveId" clId="{EE4A7A5D-39F4-4DC8-9BC2-27EDDFB77D71}" dt="2024-01-14T12:40:13.844" v="78" actId="1076"/>
        <pc:sldMkLst>
          <pc:docMk/>
          <pc:sldMk cId="3837967607" sldId="256"/>
        </pc:sldMkLst>
        <pc:spChg chg="add mod">
          <ac:chgData name="Luís Ferreira" userId="9e8cb77aaa48af8a" providerId="LiveId" clId="{EE4A7A5D-39F4-4DC8-9BC2-27EDDFB77D71}" dt="2024-01-14T12:40:13.844" v="78" actId="1076"/>
          <ac:spMkLst>
            <pc:docMk/>
            <pc:sldMk cId="3837967607" sldId="256"/>
            <ac:spMk id="2" creationId="{709757D6-E284-31C5-689F-E1E9F67B9D2A}"/>
          </ac:spMkLst>
        </pc:spChg>
        <pc:spChg chg="add mod">
          <ac:chgData name="Luís Ferreira" userId="9e8cb77aaa48af8a" providerId="LiveId" clId="{EE4A7A5D-39F4-4DC8-9BC2-27EDDFB77D71}" dt="2024-01-14T12:39:30.552" v="72" actId="121"/>
          <ac:spMkLst>
            <pc:docMk/>
            <pc:sldMk cId="3837967607" sldId="256"/>
            <ac:spMk id="5" creationId="{CACA1C50-7875-8432-B563-9DAC17E3D708}"/>
          </ac:spMkLst>
        </pc:spChg>
        <pc:picChg chg="add mod">
          <ac:chgData name="Luís Ferreira" userId="9e8cb77aaa48af8a" providerId="LiveId" clId="{EE4A7A5D-39F4-4DC8-9BC2-27EDDFB77D71}" dt="2024-01-14T12:39:08.337" v="66" actId="1076"/>
          <ac:picMkLst>
            <pc:docMk/>
            <pc:sldMk cId="3837967607" sldId="256"/>
            <ac:picMk id="3" creationId="{237CB06D-5375-5738-2DC0-B79D21DCE4B8}"/>
          </ac:picMkLst>
        </pc:picChg>
        <pc:picChg chg="del">
          <ac:chgData name="Luís Ferreira" userId="9e8cb77aaa48af8a" providerId="LiveId" clId="{EE4A7A5D-39F4-4DC8-9BC2-27EDDFB77D71}" dt="2024-01-14T12:38:49.305" v="62" actId="478"/>
          <ac:picMkLst>
            <pc:docMk/>
            <pc:sldMk cId="3837967607" sldId="256"/>
            <ac:picMk id="1026" creationId="{7F60299B-3D5B-6506-2A20-B69F62DFBEB7}"/>
          </ac:picMkLst>
        </pc:picChg>
      </pc:sldChg>
      <pc:sldChg chg="addSp modSp">
        <pc:chgData name="Luís Ferreira" userId="9e8cb77aaa48af8a" providerId="LiveId" clId="{EE4A7A5D-39F4-4DC8-9BC2-27EDDFB77D71}" dt="2024-01-14T12:41:02.656" v="90"/>
        <pc:sldMkLst>
          <pc:docMk/>
          <pc:sldMk cId="3172080119" sldId="257"/>
        </pc:sldMkLst>
        <pc:spChg chg="add mod">
          <ac:chgData name="Luís Ferreira" userId="9e8cb77aaa48af8a" providerId="LiveId" clId="{EE4A7A5D-39F4-4DC8-9BC2-27EDDFB77D71}" dt="2024-01-14T12:41:02.656" v="90"/>
          <ac:spMkLst>
            <pc:docMk/>
            <pc:sldMk cId="3172080119" sldId="257"/>
            <ac:spMk id="2" creationId="{164A808B-95B0-74FC-86D0-73023EB726A5}"/>
          </ac:spMkLst>
        </pc:spChg>
      </pc:sldChg>
      <pc:sldChg chg="addSp modSp mod">
        <pc:chgData name="Luís Ferreira" userId="9e8cb77aaa48af8a" providerId="LiveId" clId="{EE4A7A5D-39F4-4DC8-9BC2-27EDDFB77D71}" dt="2024-01-14T12:41:20.106" v="95" actId="14100"/>
        <pc:sldMkLst>
          <pc:docMk/>
          <pc:sldMk cId="3996388915" sldId="258"/>
        </pc:sldMkLst>
        <pc:spChg chg="add mod">
          <ac:chgData name="Luís Ferreira" userId="9e8cb77aaa48af8a" providerId="LiveId" clId="{EE4A7A5D-39F4-4DC8-9BC2-27EDDFB77D71}" dt="2024-01-14T12:41:12.893" v="93" actId="1076"/>
          <ac:spMkLst>
            <pc:docMk/>
            <pc:sldMk cId="3996388915" sldId="258"/>
            <ac:spMk id="2" creationId="{55B2300D-3D05-8E6B-83C0-2B72B6C269DF}"/>
          </ac:spMkLst>
        </pc:spChg>
        <pc:picChg chg="mod">
          <ac:chgData name="Luís Ferreira" userId="9e8cb77aaa48af8a" providerId="LiveId" clId="{EE4A7A5D-39F4-4DC8-9BC2-27EDDFB77D71}" dt="2024-01-14T12:41:20.106" v="95" actId="14100"/>
          <ac:picMkLst>
            <pc:docMk/>
            <pc:sldMk cId="3996388915" sldId="258"/>
            <ac:picMk id="3074" creationId="{187405A9-5766-EA94-F311-DE2A325A8F45}"/>
          </ac:picMkLst>
        </pc:picChg>
      </pc:sldChg>
      <pc:sldChg chg="addSp delSp modSp add mod">
        <pc:chgData name="Luís Ferreira" userId="9e8cb77aaa48af8a" providerId="LiveId" clId="{EE4A7A5D-39F4-4DC8-9BC2-27EDDFB77D71}" dt="2024-01-14T12:40:52.681" v="89" actId="1076"/>
        <pc:sldMkLst>
          <pc:docMk/>
          <pc:sldMk cId="1100170361" sldId="259"/>
        </pc:sldMkLst>
        <pc:spChg chg="mod">
          <ac:chgData name="Luís Ferreira" userId="9e8cb77aaa48af8a" providerId="LiveId" clId="{EE4A7A5D-39F4-4DC8-9BC2-27EDDFB77D71}" dt="2024-01-14T12:40:52.681" v="89" actId="1076"/>
          <ac:spMkLst>
            <pc:docMk/>
            <pc:sldMk cId="1100170361" sldId="259"/>
            <ac:spMk id="2" creationId="{709757D6-E284-31C5-689F-E1E9F67B9D2A}"/>
          </ac:spMkLst>
        </pc:spChg>
        <pc:spChg chg="add del">
          <ac:chgData name="Luís Ferreira" userId="9e8cb77aaa48af8a" providerId="LiveId" clId="{EE4A7A5D-39F4-4DC8-9BC2-27EDDFB77D71}" dt="2024-01-14T12:40:07.471" v="77" actId="22"/>
          <ac:spMkLst>
            <pc:docMk/>
            <pc:sldMk cId="1100170361" sldId="259"/>
            <ac:spMk id="4" creationId="{4E3D82A4-BEED-1D92-954A-B21E9D5546C1}"/>
          </ac:spMkLst>
        </pc:spChg>
        <pc:spChg chg="add mod">
          <ac:chgData name="Luís Ferreira" userId="9e8cb77aaa48af8a" providerId="LiveId" clId="{EE4A7A5D-39F4-4DC8-9BC2-27EDDFB77D71}" dt="2024-01-14T12:40:49.009" v="88" actId="1076"/>
          <ac:spMkLst>
            <pc:docMk/>
            <pc:sldMk cId="1100170361" sldId="259"/>
            <ac:spMk id="7" creationId="{B59A6F8E-4304-EAAC-2998-A0FA69AEF9DA}"/>
          </ac:spMkLst>
        </pc:spChg>
        <pc:picChg chg="add mod">
          <ac:chgData name="Luís Ferreira" userId="9e8cb77aaa48af8a" providerId="LiveId" clId="{EE4A7A5D-39F4-4DC8-9BC2-27EDDFB77D71}" dt="2024-01-14T12:40:00.650" v="76" actId="571"/>
          <ac:picMkLst>
            <pc:docMk/>
            <pc:sldMk cId="1100170361" sldId="259"/>
            <ac:picMk id="5" creationId="{0E3F9A18-CB34-CC8D-024D-27801EE345D1}"/>
          </ac:picMkLst>
        </pc:picChg>
        <pc:picChg chg="mod">
          <ac:chgData name="Luís Ferreira" userId="9e8cb77aaa48af8a" providerId="LiveId" clId="{EE4A7A5D-39F4-4DC8-9BC2-27EDDFB77D71}" dt="2024-01-14T12:40:38.510" v="84" actId="1076"/>
          <ac:picMkLst>
            <pc:docMk/>
            <pc:sldMk cId="1100170361" sldId="259"/>
            <ac:picMk id="1026" creationId="{7F60299B-3D5B-6506-2A20-B69F62DFBEB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B5D4A-39AC-495F-B661-CE7BDE336A6A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BAF21-E779-4FD4-BBF9-53C4285F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9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https://www.techtarget.com/searchenterpriseai/definition/machine-learning-ML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BAF21-E779-4FD4-BBF9-53C4285FF2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4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B2C7-DB27-4BD2-AE91-1D734437378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5C1A-28B2-4DD5-9CC9-5E7F5FF7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1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B2C7-DB27-4BD2-AE91-1D734437378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5C1A-28B2-4DD5-9CC9-5E7F5FF7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6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B2C7-DB27-4BD2-AE91-1D734437378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5C1A-28B2-4DD5-9CC9-5E7F5FF7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5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B2C7-DB27-4BD2-AE91-1D734437378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5C1A-28B2-4DD5-9CC9-5E7F5FF7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9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B2C7-DB27-4BD2-AE91-1D734437378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5C1A-28B2-4DD5-9CC9-5E7F5FF7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3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B2C7-DB27-4BD2-AE91-1D734437378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5C1A-28B2-4DD5-9CC9-5E7F5FF7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9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B2C7-DB27-4BD2-AE91-1D734437378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5C1A-28B2-4DD5-9CC9-5E7F5FF7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4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B2C7-DB27-4BD2-AE91-1D734437378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5C1A-28B2-4DD5-9CC9-5E7F5FF7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B2C7-DB27-4BD2-AE91-1D734437378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5C1A-28B2-4DD5-9CC9-5E7F5FF7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3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B2C7-DB27-4BD2-AE91-1D734437378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5C1A-28B2-4DD5-9CC9-5E7F5FF7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5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B2C7-DB27-4BD2-AE91-1D734437378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5C1A-28B2-4DD5-9CC9-5E7F5FF7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5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1B2C7-DB27-4BD2-AE91-1D7344373789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A5C1A-28B2-4DD5-9CC9-5E7F5FF79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8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9757D6-E284-31C5-689F-E1E9F67B9D2A}"/>
              </a:ext>
            </a:extLst>
          </p:cNvPr>
          <p:cNvSpPr txBox="1"/>
          <p:nvPr/>
        </p:nvSpPr>
        <p:spPr>
          <a:xfrm>
            <a:off x="76410" y="12352920"/>
            <a:ext cx="3224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Master in Artificial Intelligence – EST-IPCA - 2024</a:t>
            </a:r>
          </a:p>
        </p:txBody>
      </p:sp>
      <p:pic>
        <p:nvPicPr>
          <p:cNvPr id="3" name="Picture 2" descr="What is Artificial Intelligence">
            <a:extLst>
              <a:ext uri="{FF2B5EF4-FFF2-40B4-BE49-F238E27FC236}">
                <a16:creationId xmlns:a16="http://schemas.microsoft.com/office/drawing/2014/main" id="{237CB06D-5375-5738-2DC0-B79D21DCE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71" y="2021579"/>
            <a:ext cx="9370658" cy="875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CA1C50-7875-8432-B563-9DAC17E3D708}"/>
              </a:ext>
            </a:extLst>
          </p:cNvPr>
          <p:cNvSpPr txBox="1"/>
          <p:nvPr/>
        </p:nvSpPr>
        <p:spPr>
          <a:xfrm>
            <a:off x="2026763" y="10780020"/>
            <a:ext cx="75744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/>
              <a:t>https://www.mygreatlearning.com/blog/what-is-artificial-intelligence/</a:t>
            </a:r>
          </a:p>
        </p:txBody>
      </p:sp>
    </p:spTree>
    <p:extLst>
      <p:ext uri="{BB962C8B-B14F-4D97-AF65-F5344CB8AC3E}">
        <p14:creationId xmlns:p14="http://schemas.microsoft.com/office/powerpoint/2010/main" val="383796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F60299B-3D5B-6506-2A20-B69F62DFB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93" y="844791"/>
            <a:ext cx="9005146" cy="1027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9757D6-E284-31C5-689F-E1E9F67B9D2A}"/>
              </a:ext>
            </a:extLst>
          </p:cNvPr>
          <p:cNvSpPr txBox="1"/>
          <p:nvPr/>
        </p:nvSpPr>
        <p:spPr>
          <a:xfrm>
            <a:off x="3188139" y="12418907"/>
            <a:ext cx="3224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Master in Artificial Intelligence – EST-IPCA - 2024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A6F8E-4304-EAAC-2998-A0FA69AEF9DA}"/>
              </a:ext>
            </a:extLst>
          </p:cNvPr>
          <p:cNvSpPr txBox="1"/>
          <p:nvPr/>
        </p:nvSpPr>
        <p:spPr>
          <a:xfrm>
            <a:off x="4578983" y="11321710"/>
            <a:ext cx="48029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https://vas3k.com/blog/machine_learning/</a:t>
            </a:r>
          </a:p>
        </p:txBody>
      </p:sp>
    </p:spTree>
    <p:extLst>
      <p:ext uri="{BB962C8B-B14F-4D97-AF65-F5344CB8AC3E}">
        <p14:creationId xmlns:p14="http://schemas.microsoft.com/office/powerpoint/2010/main" val="110017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fference between a data scientist and an ML engineer">
            <a:extLst>
              <a:ext uri="{FF2B5EF4-FFF2-40B4-BE49-F238E27FC236}">
                <a16:creationId xmlns:a16="http://schemas.microsoft.com/office/drawing/2014/main" id="{C79BDCDD-F39E-4C6E-D1EF-B10F2689B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438" y="1328277"/>
            <a:ext cx="9646638" cy="824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4A808B-95B0-74FC-86D0-73023EB726A5}"/>
              </a:ext>
            </a:extLst>
          </p:cNvPr>
          <p:cNvSpPr txBox="1"/>
          <p:nvPr/>
        </p:nvSpPr>
        <p:spPr>
          <a:xfrm>
            <a:off x="3188139" y="12418907"/>
            <a:ext cx="3224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Master in Artificial Intelligence – EST-IPCA - 2024</a:t>
            </a:r>
          </a:p>
        </p:txBody>
      </p:sp>
    </p:spTree>
    <p:extLst>
      <p:ext uri="{BB962C8B-B14F-4D97-AF65-F5344CB8AC3E}">
        <p14:creationId xmlns:p14="http://schemas.microsoft.com/office/powerpoint/2010/main" val="317208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87405A9-5766-EA94-F311-DE2A325A8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182" y="41483"/>
            <a:ext cx="4465996" cy="1248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B2300D-3D05-8E6B-83C0-2B72B6C269DF}"/>
              </a:ext>
            </a:extLst>
          </p:cNvPr>
          <p:cNvSpPr txBox="1"/>
          <p:nvPr/>
        </p:nvSpPr>
        <p:spPr>
          <a:xfrm>
            <a:off x="2980750" y="12524601"/>
            <a:ext cx="3224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Master in Artificial Intelligence – EST-IPCA - 2024</a:t>
            </a:r>
          </a:p>
        </p:txBody>
      </p:sp>
    </p:spTree>
    <p:extLst>
      <p:ext uri="{BB962C8B-B14F-4D97-AF65-F5344CB8AC3E}">
        <p14:creationId xmlns:p14="http://schemas.microsoft.com/office/powerpoint/2010/main" val="399638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</TotalTime>
  <Words>70</Words>
  <Application>Microsoft Office PowerPoint</Application>
  <PresentationFormat>A3 Paper (297x420 mm)</PresentationFormat>
  <Paragraphs>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Luís Ferreira</dc:creator>
  <cp:lastModifiedBy>Luís Ferreira</cp:lastModifiedBy>
  <cp:revision>1</cp:revision>
  <dcterms:created xsi:type="dcterms:W3CDTF">2024-01-06T10:31:17Z</dcterms:created>
  <dcterms:modified xsi:type="dcterms:W3CDTF">2024-01-14T12:41:21Z</dcterms:modified>
</cp:coreProperties>
</file>