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9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DCB18-1831-D14A-970A-C8350029D37B}" v="51" dt="2023-02-21T01:50:47.390"/>
    <p1510:client id="{CA1FBDE2-421D-924E-AF3A-F0AFFE1FB0A7}" v="375" dt="2023-02-20T22:20:35.733"/>
    <p1510:client id="{F0D7FEA6-E0EE-E641-8AA0-587A9198950D}" v="7" dt="2023-02-21T02:17:43.7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6327"/>
  </p:normalViewPr>
  <p:slideViewPr>
    <p:cSldViewPr snapToGrid="0">
      <p:cViewPr varScale="1">
        <p:scale>
          <a:sx n="61" d="100"/>
          <a:sy n="61" d="100"/>
        </p:scale>
        <p:origin x="8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Chitizadeh" userId="f1c28cbc-3b28-4338-90e1-a6509c7e3414" providerId="ADAL" clId="{09BDCB18-1831-D14A-970A-C8350029D37B}"/>
    <pc:docChg chg="custSel addSld modSld sldOrd">
      <pc:chgData name="Armin Chitizadeh" userId="f1c28cbc-3b28-4338-90e1-a6509c7e3414" providerId="ADAL" clId="{09BDCB18-1831-D14A-970A-C8350029D37B}" dt="2023-02-21T02:08:06.285" v="137" actId="20577"/>
      <pc:docMkLst>
        <pc:docMk/>
      </pc:docMkLst>
      <pc:sldChg chg="modSp mod">
        <pc:chgData name="Armin Chitizadeh" userId="f1c28cbc-3b28-4338-90e1-a6509c7e3414" providerId="ADAL" clId="{09BDCB18-1831-D14A-970A-C8350029D37B}" dt="2023-02-21T02:08:00.457" v="133" actId="27636"/>
        <pc:sldMkLst>
          <pc:docMk/>
          <pc:sldMk cId="0" sldId="292"/>
        </pc:sldMkLst>
        <pc:spChg chg="mod">
          <ac:chgData name="Armin Chitizadeh" userId="f1c28cbc-3b28-4338-90e1-a6509c7e3414" providerId="ADAL" clId="{09BDCB18-1831-D14A-970A-C8350029D37B}" dt="2023-02-21T02:08:00.457" v="133" actId="27636"/>
          <ac:spMkLst>
            <pc:docMk/>
            <pc:sldMk cId="0" sldId="292"/>
            <ac:spMk id="359" creationId="{00000000-0000-0000-0000-000000000000}"/>
          </ac:spMkLst>
        </pc:spChg>
      </pc:sldChg>
      <pc:sldChg chg="modSp mod">
        <pc:chgData name="Armin Chitizadeh" userId="f1c28cbc-3b28-4338-90e1-a6509c7e3414" providerId="ADAL" clId="{09BDCB18-1831-D14A-970A-C8350029D37B}" dt="2023-02-21T02:08:06.285" v="137" actId="20577"/>
        <pc:sldMkLst>
          <pc:docMk/>
          <pc:sldMk cId="0" sldId="293"/>
        </pc:sldMkLst>
        <pc:spChg chg="mod">
          <ac:chgData name="Armin Chitizadeh" userId="f1c28cbc-3b28-4338-90e1-a6509c7e3414" providerId="ADAL" clId="{09BDCB18-1831-D14A-970A-C8350029D37B}" dt="2023-02-21T02:07:12.870" v="116"/>
          <ac:spMkLst>
            <pc:docMk/>
            <pc:sldMk cId="0" sldId="293"/>
            <ac:spMk id="361" creationId="{00000000-0000-0000-0000-000000000000}"/>
          </ac:spMkLst>
        </pc:spChg>
        <pc:spChg chg="mod">
          <ac:chgData name="Armin Chitizadeh" userId="f1c28cbc-3b28-4338-90e1-a6509c7e3414" providerId="ADAL" clId="{09BDCB18-1831-D14A-970A-C8350029D37B}" dt="2023-02-21T02:08:06.285" v="137" actId="20577"/>
          <ac:spMkLst>
            <pc:docMk/>
            <pc:sldMk cId="0" sldId="293"/>
            <ac:spMk id="362" creationId="{00000000-0000-0000-0000-000000000000}"/>
          </ac:spMkLst>
        </pc:spChg>
      </pc:sldChg>
      <pc:sldChg chg="modSp">
        <pc:chgData name="Armin Chitizadeh" userId="f1c28cbc-3b28-4338-90e1-a6509c7e3414" providerId="ADAL" clId="{09BDCB18-1831-D14A-970A-C8350029D37B}" dt="2023-02-21T01:36:48.502" v="73" actId="313"/>
        <pc:sldMkLst>
          <pc:docMk/>
          <pc:sldMk cId="4071568325" sldId="299"/>
        </pc:sldMkLst>
        <pc:spChg chg="mod">
          <ac:chgData name="Armin Chitizadeh" userId="f1c28cbc-3b28-4338-90e1-a6509c7e3414" providerId="ADAL" clId="{09BDCB18-1831-D14A-970A-C8350029D37B}" dt="2023-02-21T01:36:48.502" v="73" actId="313"/>
          <ac:spMkLst>
            <pc:docMk/>
            <pc:sldMk cId="4071568325" sldId="299"/>
            <ac:spMk id="43" creationId="{3B95442C-5F5D-8586-1047-8D083B118627}"/>
          </ac:spMkLst>
        </pc:spChg>
      </pc:sldChg>
      <pc:sldChg chg="modSp mod">
        <pc:chgData name="Armin Chitizadeh" userId="f1c28cbc-3b28-4338-90e1-a6509c7e3414" providerId="ADAL" clId="{09BDCB18-1831-D14A-970A-C8350029D37B}" dt="2023-02-21T01:38:44.973" v="93" actId="20577"/>
        <pc:sldMkLst>
          <pc:docMk/>
          <pc:sldMk cId="1745591503" sldId="300"/>
        </pc:sldMkLst>
        <pc:spChg chg="mod">
          <ac:chgData name="Armin Chitizadeh" userId="f1c28cbc-3b28-4338-90e1-a6509c7e3414" providerId="ADAL" clId="{09BDCB18-1831-D14A-970A-C8350029D37B}" dt="2023-02-21T01:38:44.973" v="93" actId="20577"/>
          <ac:spMkLst>
            <pc:docMk/>
            <pc:sldMk cId="1745591503" sldId="300"/>
            <ac:spMk id="3" creationId="{A4886190-F060-CA49-CE59-AAFD22DBC02E}"/>
          </ac:spMkLst>
        </pc:spChg>
      </pc:sldChg>
      <pc:sldChg chg="modSp">
        <pc:chgData name="Armin Chitizadeh" userId="f1c28cbc-3b28-4338-90e1-a6509c7e3414" providerId="ADAL" clId="{09BDCB18-1831-D14A-970A-C8350029D37B}" dt="2023-02-21T01:41:32.271" v="100" actId="20577"/>
        <pc:sldMkLst>
          <pc:docMk/>
          <pc:sldMk cId="1650844035" sldId="304"/>
        </pc:sldMkLst>
        <pc:spChg chg="mod">
          <ac:chgData name="Armin Chitizadeh" userId="f1c28cbc-3b28-4338-90e1-a6509c7e3414" providerId="ADAL" clId="{09BDCB18-1831-D14A-970A-C8350029D37B}" dt="2023-02-21T01:41:32.271" v="100" actId="20577"/>
          <ac:spMkLst>
            <pc:docMk/>
            <pc:sldMk cId="1650844035" sldId="304"/>
            <ac:spMk id="197" creationId="{00000000-0000-0000-0000-000000000000}"/>
          </ac:spMkLst>
        </pc:spChg>
      </pc:sldChg>
      <pc:sldChg chg="add ord">
        <pc:chgData name="Armin Chitizadeh" userId="f1c28cbc-3b28-4338-90e1-a6509c7e3414" providerId="ADAL" clId="{09BDCB18-1831-D14A-970A-C8350029D37B}" dt="2023-02-21T01:33:43.186" v="2" actId="20578"/>
        <pc:sldMkLst>
          <pc:docMk/>
          <pc:sldMk cId="1571540796" sldId="321"/>
        </pc:sldMkLst>
      </pc:sldChg>
      <pc:sldChg chg="modSp new mod">
        <pc:chgData name="Armin Chitizadeh" userId="f1c28cbc-3b28-4338-90e1-a6509c7e3414" providerId="ADAL" clId="{09BDCB18-1831-D14A-970A-C8350029D37B}" dt="2023-02-21T01:33:49.131" v="15" actId="20577"/>
        <pc:sldMkLst>
          <pc:docMk/>
          <pc:sldMk cId="668478371" sldId="322"/>
        </pc:sldMkLst>
        <pc:spChg chg="mod">
          <ac:chgData name="Armin Chitizadeh" userId="f1c28cbc-3b28-4338-90e1-a6509c7e3414" providerId="ADAL" clId="{09BDCB18-1831-D14A-970A-C8350029D37B}" dt="2023-02-21T01:33:49.131" v="15" actId="20577"/>
          <ac:spMkLst>
            <pc:docMk/>
            <pc:sldMk cId="668478371" sldId="322"/>
            <ac:spMk id="2" creationId="{03282C3A-3422-B1D0-E3F4-ABF1E13DAA49}"/>
          </ac:spMkLst>
        </pc:spChg>
      </pc:sldChg>
      <pc:sldChg chg="addSp delSp modSp new mod">
        <pc:chgData name="Armin Chitizadeh" userId="f1c28cbc-3b28-4338-90e1-a6509c7e3414" providerId="ADAL" clId="{09BDCB18-1831-D14A-970A-C8350029D37B}" dt="2023-02-21T01:50:45.766" v="112" actId="1076"/>
        <pc:sldMkLst>
          <pc:docMk/>
          <pc:sldMk cId="3516935913" sldId="323"/>
        </pc:sldMkLst>
        <pc:spChg chg="mod">
          <ac:chgData name="Armin Chitizadeh" userId="f1c28cbc-3b28-4338-90e1-a6509c7e3414" providerId="ADAL" clId="{09BDCB18-1831-D14A-970A-C8350029D37B}" dt="2023-02-21T01:50:45.766" v="112" actId="1076"/>
          <ac:spMkLst>
            <pc:docMk/>
            <pc:sldMk cId="3516935913" sldId="323"/>
            <ac:spMk id="2" creationId="{F0148214-1E1F-48EC-D438-21424C0C17BF}"/>
          </ac:spMkLst>
        </pc:spChg>
        <pc:spChg chg="del mod">
          <ac:chgData name="Armin Chitizadeh" userId="f1c28cbc-3b28-4338-90e1-a6509c7e3414" providerId="ADAL" clId="{09BDCB18-1831-D14A-970A-C8350029D37B}" dt="2023-02-21T01:49:48.144" v="108" actId="478"/>
          <ac:spMkLst>
            <pc:docMk/>
            <pc:sldMk cId="3516935913" sldId="323"/>
            <ac:spMk id="3" creationId="{2CF63AE8-0050-C350-C9EC-45E908523292}"/>
          </ac:spMkLst>
        </pc:spChg>
        <pc:picChg chg="add mod">
          <ac:chgData name="Armin Chitizadeh" userId="f1c28cbc-3b28-4338-90e1-a6509c7e3414" providerId="ADAL" clId="{09BDCB18-1831-D14A-970A-C8350029D37B}" dt="2023-02-21T01:49:30.586" v="104" actId="1076"/>
          <ac:picMkLst>
            <pc:docMk/>
            <pc:sldMk cId="3516935913" sldId="323"/>
            <ac:picMk id="2050" creationId="{28C41442-E4FA-AC96-BC50-20653CD01246}"/>
          </ac:picMkLst>
        </pc:picChg>
        <pc:picChg chg="add mod">
          <ac:chgData name="Armin Chitizadeh" userId="f1c28cbc-3b28-4338-90e1-a6509c7e3414" providerId="ADAL" clId="{09BDCB18-1831-D14A-970A-C8350029D37B}" dt="2023-02-21T01:49:46.436" v="107" actId="1076"/>
          <ac:picMkLst>
            <pc:docMk/>
            <pc:sldMk cId="3516935913" sldId="323"/>
            <ac:picMk id="2052" creationId="{0CC7ECF3-80E1-99D4-DF3D-59F3BE329C83}"/>
          </ac:picMkLst>
        </pc:picChg>
      </pc:sldChg>
      <pc:sldChg chg="addSp delSp modSp new mod">
        <pc:chgData name="Armin Chitizadeh" userId="f1c28cbc-3b28-4338-90e1-a6509c7e3414" providerId="ADAL" clId="{09BDCB18-1831-D14A-970A-C8350029D37B}" dt="2023-02-21T01:50:52.624" v="115" actId="478"/>
        <pc:sldMkLst>
          <pc:docMk/>
          <pc:sldMk cId="2009473197" sldId="324"/>
        </pc:sldMkLst>
        <pc:spChg chg="del">
          <ac:chgData name="Armin Chitizadeh" userId="f1c28cbc-3b28-4338-90e1-a6509c7e3414" providerId="ADAL" clId="{09BDCB18-1831-D14A-970A-C8350029D37B}" dt="2023-02-21T01:50:48.725" v="114" actId="478"/>
          <ac:spMkLst>
            <pc:docMk/>
            <pc:sldMk cId="2009473197" sldId="324"/>
            <ac:spMk id="2" creationId="{1C22D79D-F1D8-E649-1175-9A5074F01D5D}"/>
          </ac:spMkLst>
        </pc:spChg>
        <pc:spChg chg="del">
          <ac:chgData name="Armin Chitizadeh" userId="f1c28cbc-3b28-4338-90e1-a6509c7e3414" providerId="ADAL" clId="{09BDCB18-1831-D14A-970A-C8350029D37B}" dt="2023-02-21T01:50:52.624" v="115" actId="478"/>
          <ac:spMkLst>
            <pc:docMk/>
            <pc:sldMk cId="2009473197" sldId="324"/>
            <ac:spMk id="3" creationId="{0FEA1809-1B88-F4BE-29EF-27737812A7D7}"/>
          </ac:spMkLst>
        </pc:spChg>
        <pc:spChg chg="add mod">
          <ac:chgData name="Armin Chitizadeh" userId="f1c28cbc-3b28-4338-90e1-a6509c7e3414" providerId="ADAL" clId="{09BDCB18-1831-D14A-970A-C8350029D37B}" dt="2023-02-21T01:50:47.390" v="113"/>
          <ac:spMkLst>
            <pc:docMk/>
            <pc:sldMk cId="2009473197" sldId="324"/>
            <ac:spMk id="4" creationId="{97C7F0A6-BFB1-D58D-8AFC-C54C7EC9C8B3}"/>
          </ac:spMkLst>
        </pc:spChg>
        <pc:picChg chg="add mod">
          <ac:chgData name="Armin Chitizadeh" userId="f1c28cbc-3b28-4338-90e1-a6509c7e3414" providerId="ADAL" clId="{09BDCB18-1831-D14A-970A-C8350029D37B}" dt="2023-02-21T01:50:43.968" v="111" actId="1076"/>
          <ac:picMkLst>
            <pc:docMk/>
            <pc:sldMk cId="2009473197" sldId="324"/>
            <ac:picMk id="3074" creationId="{D50CD2AC-237D-50DE-6A7D-12A420482D17}"/>
          </ac:picMkLst>
        </pc:picChg>
      </pc:sldChg>
    </pc:docChg>
  </pc:docChgLst>
  <pc:docChgLst>
    <pc:chgData name="Armin Chitizadeh" userId="f1c28cbc-3b28-4338-90e1-a6509c7e3414" providerId="ADAL" clId="{F0D7FEA6-E0EE-E641-8AA0-587A9198950D}"/>
    <pc:docChg chg="delSld modSld">
      <pc:chgData name="Armin Chitizadeh" userId="f1c28cbc-3b28-4338-90e1-a6509c7e3414" providerId="ADAL" clId="{F0D7FEA6-E0EE-E641-8AA0-587A9198950D}" dt="2023-02-21T02:17:51.925" v="82" actId="1076"/>
      <pc:docMkLst>
        <pc:docMk/>
      </pc:docMkLst>
      <pc:sldChg chg="del">
        <pc:chgData name="Armin Chitizadeh" userId="f1c28cbc-3b28-4338-90e1-a6509c7e3414" providerId="ADAL" clId="{F0D7FEA6-E0EE-E641-8AA0-587A9198950D}" dt="2023-02-21T02:11:22.317" v="0" actId="2696"/>
        <pc:sldMkLst>
          <pc:docMk/>
          <pc:sldMk cId="0" sldId="256"/>
        </pc:sldMkLst>
      </pc:sldChg>
      <pc:sldChg chg="del">
        <pc:chgData name="Armin Chitizadeh" userId="f1c28cbc-3b28-4338-90e1-a6509c7e3414" providerId="ADAL" clId="{F0D7FEA6-E0EE-E641-8AA0-587A9198950D}" dt="2023-02-21T02:11:26.673" v="24" actId="2696"/>
        <pc:sldMkLst>
          <pc:docMk/>
          <pc:sldMk cId="0" sldId="257"/>
        </pc:sldMkLst>
      </pc:sldChg>
      <pc:sldChg chg="del">
        <pc:chgData name="Armin Chitizadeh" userId="f1c28cbc-3b28-4338-90e1-a6509c7e3414" providerId="ADAL" clId="{F0D7FEA6-E0EE-E641-8AA0-587A9198950D}" dt="2023-02-21T02:11:26.912" v="39" actId="2696"/>
        <pc:sldMkLst>
          <pc:docMk/>
          <pc:sldMk cId="0" sldId="258"/>
        </pc:sldMkLst>
      </pc:sldChg>
      <pc:sldChg chg="del">
        <pc:chgData name="Armin Chitizadeh" userId="f1c28cbc-3b28-4338-90e1-a6509c7e3414" providerId="ADAL" clId="{F0D7FEA6-E0EE-E641-8AA0-587A9198950D}" dt="2023-02-21T02:11:26.863" v="37" actId="2696"/>
        <pc:sldMkLst>
          <pc:docMk/>
          <pc:sldMk cId="0" sldId="259"/>
        </pc:sldMkLst>
      </pc:sldChg>
      <pc:sldChg chg="del">
        <pc:chgData name="Armin Chitizadeh" userId="f1c28cbc-3b28-4338-90e1-a6509c7e3414" providerId="ADAL" clId="{F0D7FEA6-E0EE-E641-8AA0-587A9198950D}" dt="2023-02-21T02:11:26.814" v="31" actId="2696"/>
        <pc:sldMkLst>
          <pc:docMk/>
          <pc:sldMk cId="0" sldId="260"/>
        </pc:sldMkLst>
      </pc:sldChg>
      <pc:sldChg chg="del">
        <pc:chgData name="Armin Chitizadeh" userId="f1c28cbc-3b28-4338-90e1-a6509c7e3414" providerId="ADAL" clId="{F0D7FEA6-E0EE-E641-8AA0-587A9198950D}" dt="2023-02-21T02:11:26.668" v="23" actId="2696"/>
        <pc:sldMkLst>
          <pc:docMk/>
          <pc:sldMk cId="0" sldId="261"/>
        </pc:sldMkLst>
      </pc:sldChg>
      <pc:sldChg chg="del">
        <pc:chgData name="Armin Chitizadeh" userId="f1c28cbc-3b28-4338-90e1-a6509c7e3414" providerId="ADAL" clId="{F0D7FEA6-E0EE-E641-8AA0-587A9198950D}" dt="2023-02-21T02:11:26.371" v="9" actId="2696"/>
        <pc:sldMkLst>
          <pc:docMk/>
          <pc:sldMk cId="0" sldId="262"/>
        </pc:sldMkLst>
      </pc:sldChg>
      <pc:sldChg chg="del">
        <pc:chgData name="Armin Chitizadeh" userId="f1c28cbc-3b28-4338-90e1-a6509c7e3414" providerId="ADAL" clId="{F0D7FEA6-E0EE-E641-8AA0-587A9198950D}" dt="2023-02-21T02:11:27.167" v="49" actId="2696"/>
        <pc:sldMkLst>
          <pc:docMk/>
          <pc:sldMk cId="0" sldId="263"/>
        </pc:sldMkLst>
      </pc:sldChg>
      <pc:sldChg chg="del">
        <pc:chgData name="Armin Chitizadeh" userId="f1c28cbc-3b28-4338-90e1-a6509c7e3414" providerId="ADAL" clId="{F0D7FEA6-E0EE-E641-8AA0-587A9198950D}" dt="2023-02-21T02:11:27.006" v="41" actId="2696"/>
        <pc:sldMkLst>
          <pc:docMk/>
          <pc:sldMk cId="0" sldId="264"/>
        </pc:sldMkLst>
      </pc:sldChg>
      <pc:sldChg chg="del">
        <pc:chgData name="Armin Chitizadeh" userId="f1c28cbc-3b28-4338-90e1-a6509c7e3414" providerId="ADAL" clId="{F0D7FEA6-E0EE-E641-8AA0-587A9198950D}" dt="2023-02-21T02:11:27.163" v="47" actId="2696"/>
        <pc:sldMkLst>
          <pc:docMk/>
          <pc:sldMk cId="0" sldId="265"/>
        </pc:sldMkLst>
      </pc:sldChg>
      <pc:sldChg chg="del">
        <pc:chgData name="Armin Chitizadeh" userId="f1c28cbc-3b28-4338-90e1-a6509c7e3414" providerId="ADAL" clId="{F0D7FEA6-E0EE-E641-8AA0-587A9198950D}" dt="2023-02-21T02:11:26.817" v="32" actId="2696"/>
        <pc:sldMkLst>
          <pc:docMk/>
          <pc:sldMk cId="0" sldId="266"/>
        </pc:sldMkLst>
      </pc:sldChg>
      <pc:sldChg chg="del">
        <pc:chgData name="Armin Chitizadeh" userId="f1c28cbc-3b28-4338-90e1-a6509c7e3414" providerId="ADAL" clId="{F0D7FEA6-E0EE-E641-8AA0-587A9198950D}" dt="2023-02-21T02:11:27.056" v="42" actId="2696"/>
        <pc:sldMkLst>
          <pc:docMk/>
          <pc:sldMk cId="0" sldId="267"/>
        </pc:sldMkLst>
      </pc:sldChg>
      <pc:sldChg chg="del">
        <pc:chgData name="Armin Chitizadeh" userId="f1c28cbc-3b28-4338-90e1-a6509c7e3414" providerId="ADAL" clId="{F0D7FEA6-E0EE-E641-8AA0-587A9198950D}" dt="2023-02-21T02:11:26.262" v="4" actId="2696"/>
        <pc:sldMkLst>
          <pc:docMk/>
          <pc:sldMk cId="0" sldId="268"/>
        </pc:sldMkLst>
      </pc:sldChg>
      <pc:sldChg chg="del">
        <pc:chgData name="Armin Chitizadeh" userId="f1c28cbc-3b28-4338-90e1-a6509c7e3414" providerId="ADAL" clId="{F0D7FEA6-E0EE-E641-8AA0-587A9198950D}" dt="2023-02-21T02:11:26.370" v="8" actId="2696"/>
        <pc:sldMkLst>
          <pc:docMk/>
          <pc:sldMk cId="0" sldId="269"/>
        </pc:sldMkLst>
      </pc:sldChg>
      <pc:sldChg chg="del">
        <pc:chgData name="Armin Chitizadeh" userId="f1c28cbc-3b28-4338-90e1-a6509c7e3414" providerId="ADAL" clId="{F0D7FEA6-E0EE-E641-8AA0-587A9198950D}" dt="2023-02-21T02:11:27.057" v="44" actId="2696"/>
        <pc:sldMkLst>
          <pc:docMk/>
          <pc:sldMk cId="0" sldId="270"/>
        </pc:sldMkLst>
      </pc:sldChg>
      <pc:sldChg chg="del">
        <pc:chgData name="Armin Chitizadeh" userId="f1c28cbc-3b28-4338-90e1-a6509c7e3414" providerId="ADAL" clId="{F0D7FEA6-E0EE-E641-8AA0-587A9198950D}" dt="2023-02-21T02:11:27.057" v="43" actId="2696"/>
        <pc:sldMkLst>
          <pc:docMk/>
          <pc:sldMk cId="0" sldId="271"/>
        </pc:sldMkLst>
      </pc:sldChg>
      <pc:sldChg chg="del">
        <pc:chgData name="Armin Chitizadeh" userId="f1c28cbc-3b28-4338-90e1-a6509c7e3414" providerId="ADAL" clId="{F0D7FEA6-E0EE-E641-8AA0-587A9198950D}" dt="2023-02-21T02:11:26.773" v="27" actId="2696"/>
        <pc:sldMkLst>
          <pc:docMk/>
          <pc:sldMk cId="0" sldId="272"/>
        </pc:sldMkLst>
      </pc:sldChg>
      <pc:sldChg chg="del modNotes">
        <pc:chgData name="Armin Chitizadeh" userId="f1c28cbc-3b28-4338-90e1-a6509c7e3414" providerId="ADAL" clId="{F0D7FEA6-E0EE-E641-8AA0-587A9198950D}" dt="2023-02-21T02:11:27.266" v="55"/>
        <pc:sldMkLst>
          <pc:docMk/>
          <pc:sldMk cId="0" sldId="273"/>
        </pc:sldMkLst>
      </pc:sldChg>
      <pc:sldChg chg="del modNotes">
        <pc:chgData name="Armin Chitizadeh" userId="f1c28cbc-3b28-4338-90e1-a6509c7e3414" providerId="ADAL" clId="{F0D7FEA6-E0EE-E641-8AA0-587A9198950D}" dt="2023-02-21T02:11:27.266" v="55"/>
        <pc:sldMkLst>
          <pc:docMk/>
          <pc:sldMk cId="0" sldId="274"/>
        </pc:sldMkLst>
      </pc:sldChg>
      <pc:sldChg chg="del">
        <pc:chgData name="Armin Chitizadeh" userId="f1c28cbc-3b28-4338-90e1-a6509c7e3414" providerId="ADAL" clId="{F0D7FEA6-E0EE-E641-8AA0-587A9198950D}" dt="2023-02-21T02:11:26.318" v="5" actId="2696"/>
        <pc:sldMkLst>
          <pc:docMk/>
          <pc:sldMk cId="0" sldId="275"/>
        </pc:sldMkLst>
      </pc:sldChg>
      <pc:sldChg chg="del">
        <pc:chgData name="Armin Chitizadeh" userId="f1c28cbc-3b28-4338-90e1-a6509c7e3414" providerId="ADAL" clId="{F0D7FEA6-E0EE-E641-8AA0-587A9198950D}" dt="2023-02-21T02:11:26.441" v="11" actId="2696"/>
        <pc:sldMkLst>
          <pc:docMk/>
          <pc:sldMk cId="0" sldId="276"/>
        </pc:sldMkLst>
      </pc:sldChg>
      <pc:sldChg chg="del">
        <pc:chgData name="Armin Chitizadeh" userId="f1c28cbc-3b28-4338-90e1-a6509c7e3414" providerId="ADAL" clId="{F0D7FEA6-E0EE-E641-8AA0-587A9198950D}" dt="2023-02-21T02:11:26.525" v="16" actId="2696"/>
        <pc:sldMkLst>
          <pc:docMk/>
          <pc:sldMk cId="0" sldId="277"/>
        </pc:sldMkLst>
      </pc:sldChg>
      <pc:sldChg chg="del">
        <pc:chgData name="Armin Chitizadeh" userId="f1c28cbc-3b28-4338-90e1-a6509c7e3414" providerId="ADAL" clId="{F0D7FEA6-E0EE-E641-8AA0-587A9198950D}" dt="2023-02-21T02:11:27.068" v="45" actId="2696"/>
        <pc:sldMkLst>
          <pc:docMk/>
          <pc:sldMk cId="0" sldId="278"/>
        </pc:sldMkLst>
      </pc:sldChg>
      <pc:sldChg chg="del">
        <pc:chgData name="Armin Chitizadeh" userId="f1c28cbc-3b28-4338-90e1-a6509c7e3414" providerId="ADAL" clId="{F0D7FEA6-E0EE-E641-8AA0-587A9198950D}" dt="2023-02-21T02:11:26.774" v="28" actId="2696"/>
        <pc:sldMkLst>
          <pc:docMk/>
          <pc:sldMk cId="0" sldId="279"/>
        </pc:sldMkLst>
      </pc:sldChg>
      <pc:sldChg chg="del">
        <pc:chgData name="Armin Chitizadeh" userId="f1c28cbc-3b28-4338-90e1-a6509c7e3414" providerId="ADAL" clId="{F0D7FEA6-E0EE-E641-8AA0-587A9198950D}" dt="2023-02-21T02:11:26.442" v="12" actId="2696"/>
        <pc:sldMkLst>
          <pc:docMk/>
          <pc:sldMk cId="0" sldId="280"/>
        </pc:sldMkLst>
      </pc:sldChg>
      <pc:sldChg chg="del">
        <pc:chgData name="Armin Chitizadeh" userId="f1c28cbc-3b28-4338-90e1-a6509c7e3414" providerId="ADAL" clId="{F0D7FEA6-E0EE-E641-8AA0-587A9198950D}" dt="2023-02-21T02:11:26.372" v="10" actId="2696"/>
        <pc:sldMkLst>
          <pc:docMk/>
          <pc:sldMk cId="0" sldId="281"/>
        </pc:sldMkLst>
      </pc:sldChg>
      <pc:sldChg chg="del">
        <pc:chgData name="Armin Chitizadeh" userId="f1c28cbc-3b28-4338-90e1-a6509c7e3414" providerId="ADAL" clId="{F0D7FEA6-E0EE-E641-8AA0-587A9198950D}" dt="2023-02-21T02:11:26.482" v="14" actId="2696"/>
        <pc:sldMkLst>
          <pc:docMk/>
          <pc:sldMk cId="0" sldId="282"/>
        </pc:sldMkLst>
      </pc:sldChg>
      <pc:sldChg chg="del">
        <pc:chgData name="Armin Chitizadeh" userId="f1c28cbc-3b28-4338-90e1-a6509c7e3414" providerId="ADAL" clId="{F0D7FEA6-E0EE-E641-8AA0-587A9198950D}" dt="2023-02-21T02:11:26.734" v="25" actId="2696"/>
        <pc:sldMkLst>
          <pc:docMk/>
          <pc:sldMk cId="0" sldId="283"/>
        </pc:sldMkLst>
      </pc:sldChg>
      <pc:sldChg chg="del">
        <pc:chgData name="Armin Chitizadeh" userId="f1c28cbc-3b28-4338-90e1-a6509c7e3414" providerId="ADAL" clId="{F0D7FEA6-E0EE-E641-8AA0-587A9198950D}" dt="2023-02-21T02:11:27.120" v="46" actId="2696"/>
        <pc:sldMkLst>
          <pc:docMk/>
          <pc:sldMk cId="0" sldId="285"/>
        </pc:sldMkLst>
      </pc:sldChg>
      <pc:sldChg chg="del">
        <pc:chgData name="Armin Chitizadeh" userId="f1c28cbc-3b28-4338-90e1-a6509c7e3414" providerId="ADAL" clId="{F0D7FEA6-E0EE-E641-8AA0-587A9198950D}" dt="2023-02-21T02:11:27.209" v="50" actId="2696"/>
        <pc:sldMkLst>
          <pc:docMk/>
          <pc:sldMk cId="0" sldId="287"/>
        </pc:sldMkLst>
      </pc:sldChg>
      <pc:sldChg chg="del">
        <pc:chgData name="Armin Chitizadeh" userId="f1c28cbc-3b28-4338-90e1-a6509c7e3414" providerId="ADAL" clId="{F0D7FEA6-E0EE-E641-8AA0-587A9198950D}" dt="2023-02-21T02:11:26.953" v="40" actId="2696"/>
        <pc:sldMkLst>
          <pc:docMk/>
          <pc:sldMk cId="0" sldId="288"/>
        </pc:sldMkLst>
      </pc:sldChg>
      <pc:sldChg chg="del">
        <pc:chgData name="Armin Chitizadeh" userId="f1c28cbc-3b28-4338-90e1-a6509c7e3414" providerId="ADAL" clId="{F0D7FEA6-E0EE-E641-8AA0-587A9198950D}" dt="2023-02-21T02:11:26.624" v="19" actId="2696"/>
        <pc:sldMkLst>
          <pc:docMk/>
          <pc:sldMk cId="0" sldId="289"/>
        </pc:sldMkLst>
      </pc:sldChg>
      <pc:sldChg chg="del">
        <pc:chgData name="Armin Chitizadeh" userId="f1c28cbc-3b28-4338-90e1-a6509c7e3414" providerId="ADAL" clId="{F0D7FEA6-E0EE-E641-8AA0-587A9198950D}" dt="2023-02-21T02:11:26.572" v="17" actId="2696"/>
        <pc:sldMkLst>
          <pc:docMk/>
          <pc:sldMk cId="0" sldId="290"/>
        </pc:sldMkLst>
      </pc:sldChg>
      <pc:sldChg chg="del">
        <pc:chgData name="Armin Chitizadeh" userId="f1c28cbc-3b28-4338-90e1-a6509c7e3414" providerId="ADAL" clId="{F0D7FEA6-E0EE-E641-8AA0-587A9198950D}" dt="2023-02-21T02:11:27.259" v="51" actId="2696"/>
        <pc:sldMkLst>
          <pc:docMk/>
          <pc:sldMk cId="0" sldId="291"/>
        </pc:sldMkLst>
      </pc:sldChg>
      <pc:sldChg chg="del">
        <pc:chgData name="Armin Chitizadeh" userId="f1c28cbc-3b28-4338-90e1-a6509c7e3414" providerId="ADAL" clId="{F0D7FEA6-E0EE-E641-8AA0-587A9198950D}" dt="2023-02-21T02:11:26.483" v="15" actId="2696"/>
        <pc:sldMkLst>
          <pc:docMk/>
          <pc:sldMk cId="0" sldId="292"/>
        </pc:sldMkLst>
      </pc:sldChg>
      <pc:sldChg chg="del">
        <pc:chgData name="Armin Chitizadeh" userId="f1c28cbc-3b28-4338-90e1-a6509c7e3414" providerId="ADAL" clId="{F0D7FEA6-E0EE-E641-8AA0-587A9198950D}" dt="2023-02-21T02:11:26.626" v="22" actId="2696"/>
        <pc:sldMkLst>
          <pc:docMk/>
          <pc:sldMk cId="0" sldId="293"/>
        </pc:sldMkLst>
      </pc:sldChg>
      <pc:sldChg chg="del">
        <pc:chgData name="Armin Chitizadeh" userId="f1c28cbc-3b28-4338-90e1-a6509c7e3414" providerId="ADAL" clId="{F0D7FEA6-E0EE-E641-8AA0-587A9198950D}" dt="2023-02-21T02:11:26.819" v="35" actId="2696"/>
        <pc:sldMkLst>
          <pc:docMk/>
          <pc:sldMk cId="965979892" sldId="294"/>
        </pc:sldMkLst>
      </pc:sldChg>
      <pc:sldChg chg="del">
        <pc:chgData name="Armin Chitizadeh" userId="f1c28cbc-3b28-4338-90e1-a6509c7e3414" providerId="ADAL" clId="{F0D7FEA6-E0EE-E641-8AA0-587A9198950D}" dt="2023-02-21T02:11:26.626" v="21" actId="2696"/>
        <pc:sldMkLst>
          <pc:docMk/>
          <pc:sldMk cId="2904593703" sldId="295"/>
        </pc:sldMkLst>
      </pc:sldChg>
      <pc:sldChg chg="del">
        <pc:chgData name="Armin Chitizadeh" userId="f1c28cbc-3b28-4338-90e1-a6509c7e3414" providerId="ADAL" clId="{F0D7FEA6-E0EE-E641-8AA0-587A9198950D}" dt="2023-02-21T02:11:26.818" v="33" actId="2696"/>
        <pc:sldMkLst>
          <pc:docMk/>
          <pc:sldMk cId="38570696" sldId="296"/>
        </pc:sldMkLst>
      </pc:sldChg>
      <pc:sldChg chg="del">
        <pc:chgData name="Armin Chitizadeh" userId="f1c28cbc-3b28-4338-90e1-a6509c7e3414" providerId="ADAL" clId="{F0D7FEA6-E0EE-E641-8AA0-587A9198950D}" dt="2023-02-21T02:11:26.625" v="20" actId="2696"/>
        <pc:sldMkLst>
          <pc:docMk/>
          <pc:sldMk cId="3400266636" sldId="297"/>
        </pc:sldMkLst>
      </pc:sldChg>
      <pc:sldChg chg="del">
        <pc:chgData name="Armin Chitizadeh" userId="f1c28cbc-3b28-4338-90e1-a6509c7e3414" providerId="ADAL" clId="{F0D7FEA6-E0EE-E641-8AA0-587A9198950D}" dt="2023-02-21T02:11:26.911" v="38" actId="2696"/>
        <pc:sldMkLst>
          <pc:docMk/>
          <pc:sldMk cId="1781219549" sldId="298"/>
        </pc:sldMkLst>
      </pc:sldChg>
      <pc:sldChg chg="addSp modSp mod">
        <pc:chgData name="Armin Chitizadeh" userId="f1c28cbc-3b28-4338-90e1-a6509c7e3414" providerId="ADAL" clId="{F0D7FEA6-E0EE-E641-8AA0-587A9198950D}" dt="2023-02-21T02:17:51.925" v="82" actId="1076"/>
        <pc:sldMkLst>
          <pc:docMk/>
          <pc:sldMk cId="4071568325" sldId="299"/>
        </pc:sldMkLst>
        <pc:spChg chg="add mod">
          <ac:chgData name="Armin Chitizadeh" userId="f1c28cbc-3b28-4338-90e1-a6509c7e3414" providerId="ADAL" clId="{F0D7FEA6-E0EE-E641-8AA0-587A9198950D}" dt="2023-02-21T02:17:51.925" v="82" actId="1076"/>
          <ac:spMkLst>
            <pc:docMk/>
            <pc:sldMk cId="4071568325" sldId="299"/>
            <ac:spMk id="3" creationId="{52BBD41B-DAA5-7529-60A4-C249927F01BC}"/>
          </ac:spMkLst>
        </pc:spChg>
        <pc:picChg chg="add mod">
          <ac:chgData name="Armin Chitizadeh" userId="f1c28cbc-3b28-4338-90e1-a6509c7e3414" providerId="ADAL" clId="{F0D7FEA6-E0EE-E641-8AA0-587A9198950D}" dt="2023-02-21T02:17:41.322" v="61" actId="1076"/>
          <ac:picMkLst>
            <pc:docMk/>
            <pc:sldMk cId="4071568325" sldId="299"/>
            <ac:picMk id="1026" creationId="{E3811B8E-D934-3226-B69E-EB89B52E5861}"/>
          </ac:picMkLst>
        </pc:picChg>
      </pc:sldChg>
      <pc:sldChg chg="del">
        <pc:chgData name="Armin Chitizadeh" userId="f1c28cbc-3b28-4338-90e1-a6509c7e3414" providerId="ADAL" clId="{F0D7FEA6-E0EE-E641-8AA0-587A9198950D}" dt="2023-02-21T02:11:26.819" v="34" actId="2696"/>
        <pc:sldMkLst>
          <pc:docMk/>
          <pc:sldMk cId="1745591503" sldId="300"/>
        </pc:sldMkLst>
      </pc:sldChg>
      <pc:sldChg chg="del">
        <pc:chgData name="Armin Chitizadeh" userId="f1c28cbc-3b28-4338-90e1-a6509c7e3414" providerId="ADAL" clId="{F0D7FEA6-E0EE-E641-8AA0-587A9198950D}" dt="2023-02-21T02:11:26.774" v="29" actId="2696"/>
        <pc:sldMkLst>
          <pc:docMk/>
          <pc:sldMk cId="2468645282" sldId="301"/>
        </pc:sldMkLst>
      </pc:sldChg>
      <pc:sldChg chg="del">
        <pc:chgData name="Armin Chitizadeh" userId="f1c28cbc-3b28-4338-90e1-a6509c7e3414" providerId="ADAL" clId="{F0D7FEA6-E0EE-E641-8AA0-587A9198950D}" dt="2023-02-21T02:11:26.239" v="2" actId="2696"/>
        <pc:sldMkLst>
          <pc:docMk/>
          <pc:sldMk cId="1448755653" sldId="302"/>
        </pc:sldMkLst>
      </pc:sldChg>
      <pc:sldChg chg="del">
        <pc:chgData name="Armin Chitizadeh" userId="f1c28cbc-3b28-4338-90e1-a6509c7e3414" providerId="ADAL" clId="{F0D7FEA6-E0EE-E641-8AA0-587A9198950D}" dt="2023-02-21T02:11:26.319" v="6" actId="2696"/>
        <pc:sldMkLst>
          <pc:docMk/>
          <pc:sldMk cId="3031801480" sldId="303"/>
        </pc:sldMkLst>
      </pc:sldChg>
      <pc:sldChg chg="del">
        <pc:chgData name="Armin Chitizadeh" userId="f1c28cbc-3b28-4338-90e1-a6509c7e3414" providerId="ADAL" clId="{F0D7FEA6-E0EE-E641-8AA0-587A9198950D}" dt="2023-02-21T02:11:26.773" v="26" actId="2696"/>
        <pc:sldMkLst>
          <pc:docMk/>
          <pc:sldMk cId="1650844035" sldId="304"/>
        </pc:sldMkLst>
      </pc:sldChg>
      <pc:sldChg chg="del">
        <pc:chgData name="Armin Chitizadeh" userId="f1c28cbc-3b28-4338-90e1-a6509c7e3414" providerId="ADAL" clId="{F0D7FEA6-E0EE-E641-8AA0-587A9198950D}" dt="2023-02-21T02:11:26.319" v="7" actId="2696"/>
        <pc:sldMkLst>
          <pc:docMk/>
          <pc:sldMk cId="135312775" sldId="305"/>
        </pc:sldMkLst>
      </pc:sldChg>
      <pc:sldChg chg="del">
        <pc:chgData name="Armin Chitizadeh" userId="f1c28cbc-3b28-4338-90e1-a6509c7e3414" providerId="ADAL" clId="{F0D7FEA6-E0EE-E641-8AA0-587A9198950D}" dt="2023-02-21T02:11:26.775" v="30" actId="2696"/>
        <pc:sldMkLst>
          <pc:docMk/>
          <pc:sldMk cId="2099922310" sldId="307"/>
        </pc:sldMkLst>
      </pc:sldChg>
      <pc:sldChg chg="del">
        <pc:chgData name="Armin Chitizadeh" userId="f1c28cbc-3b28-4338-90e1-a6509c7e3414" providerId="ADAL" clId="{F0D7FEA6-E0EE-E641-8AA0-587A9198950D}" dt="2023-02-21T02:11:27.259" v="52" actId="2696"/>
        <pc:sldMkLst>
          <pc:docMk/>
          <pc:sldMk cId="1571540796" sldId="321"/>
        </pc:sldMkLst>
      </pc:sldChg>
      <pc:sldChg chg="del">
        <pc:chgData name="Armin Chitizadeh" userId="f1c28cbc-3b28-4338-90e1-a6509c7e3414" providerId="ADAL" clId="{F0D7FEA6-E0EE-E641-8AA0-587A9198950D}" dt="2023-02-21T02:11:26.820" v="36" actId="2696"/>
        <pc:sldMkLst>
          <pc:docMk/>
          <pc:sldMk cId="668478371" sldId="322"/>
        </pc:sldMkLst>
      </pc:sldChg>
      <pc:sldChg chg="del">
        <pc:chgData name="Armin Chitizadeh" userId="f1c28cbc-3b28-4338-90e1-a6509c7e3414" providerId="ADAL" clId="{F0D7FEA6-E0EE-E641-8AA0-587A9198950D}" dt="2023-02-21T02:11:27.163" v="48" actId="2696"/>
        <pc:sldMkLst>
          <pc:docMk/>
          <pc:sldMk cId="3516935913" sldId="323"/>
        </pc:sldMkLst>
      </pc:sldChg>
      <pc:sldChg chg="del">
        <pc:chgData name="Armin Chitizadeh" userId="f1c28cbc-3b28-4338-90e1-a6509c7e3414" providerId="ADAL" clId="{F0D7FEA6-E0EE-E641-8AA0-587A9198950D}" dt="2023-02-21T02:11:26.442" v="13" actId="2696"/>
        <pc:sldMkLst>
          <pc:docMk/>
          <pc:sldMk cId="2009473197" sldId="324"/>
        </pc:sldMkLst>
      </pc:sldChg>
      <pc:sldMasterChg chg="delSldLayout">
        <pc:chgData name="Armin Chitizadeh" userId="f1c28cbc-3b28-4338-90e1-a6509c7e3414" providerId="ADAL" clId="{F0D7FEA6-E0EE-E641-8AA0-587A9198950D}" dt="2023-02-21T02:11:27.266" v="54" actId="2696"/>
        <pc:sldMasterMkLst>
          <pc:docMk/>
          <pc:sldMasterMk cId="0" sldId="2147483648"/>
        </pc:sldMasterMkLst>
        <pc:sldLayoutChg chg="del">
          <pc:chgData name="Armin Chitizadeh" userId="f1c28cbc-3b28-4338-90e1-a6509c7e3414" providerId="ADAL" clId="{F0D7FEA6-E0EE-E641-8AA0-587A9198950D}" dt="2023-02-21T02:11:22.318" v="1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min Chitizadeh" userId="f1c28cbc-3b28-4338-90e1-a6509c7e3414" providerId="ADAL" clId="{F0D7FEA6-E0EE-E641-8AA0-587A9198950D}" dt="2023-02-21T02:11:26.240" v="3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min Chitizadeh" userId="f1c28cbc-3b28-4338-90e1-a6509c7e3414" providerId="ADAL" clId="{F0D7FEA6-E0EE-E641-8AA0-587A9198950D}" dt="2023-02-21T02:11:27.266" v="54" actId="2696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025858" y="357187"/>
            <a:ext cx="22447443" cy="30360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2349692" y="3643312"/>
            <a:ext cx="19349193" cy="8840392"/>
          </a:xfrm>
          <a:prstGeom prst="rect">
            <a:avLst/>
          </a:prstGeom>
        </p:spPr>
        <p:txBody>
          <a:bodyPr/>
          <a:lstStyle>
            <a:lvl1pPr>
              <a:spcBef>
                <a:spcPts val="5600"/>
              </a:spcBef>
            </a:lvl1pPr>
            <a:lvl2pPr>
              <a:spcBef>
                <a:spcPts val="4000"/>
              </a:spcBef>
              <a:defRPr sz="4000"/>
            </a:lvl2pPr>
            <a:lvl3pPr>
              <a:spcBef>
                <a:spcPts val="3200"/>
              </a:spcBef>
              <a:defRPr sz="3600"/>
            </a:lvl3pPr>
            <a:lvl4pPr>
              <a:spcBef>
                <a:spcPts val="1600"/>
              </a:spcBef>
              <a:defRPr sz="2800"/>
            </a:lvl4pPr>
            <a:lvl5pPr>
              <a:spcBef>
                <a:spcPts val="1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–Joe Bloggs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6073" y="357187"/>
            <a:ext cx="21598386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5D7-A0FD-098C-0B1B-FFB183B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2CA2B2-0104-80D6-4D12-01A40E7E5AFD}"/>
              </a:ext>
            </a:extLst>
          </p:cNvPr>
          <p:cNvSpPr/>
          <p:nvPr/>
        </p:nvSpPr>
        <p:spPr>
          <a:xfrm>
            <a:off x="11710879" y="4044938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AC455-52F3-BB98-86EF-5D2C7E39D164}"/>
              </a:ext>
            </a:extLst>
          </p:cNvPr>
          <p:cNvSpPr/>
          <p:nvPr/>
        </p:nvSpPr>
        <p:spPr>
          <a:xfrm>
            <a:off x="4295417" y="6005942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A257D2-D98F-4C78-0367-4CC2ACB46893}"/>
              </a:ext>
            </a:extLst>
          </p:cNvPr>
          <p:cNvSpPr/>
          <p:nvPr/>
        </p:nvSpPr>
        <p:spPr>
          <a:xfrm>
            <a:off x="4295417" y="3937265"/>
            <a:ext cx="1077400" cy="852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6C4EF-FE41-534B-7186-73EBACBA4620}"/>
              </a:ext>
            </a:extLst>
          </p:cNvPr>
          <p:cNvSpPr txBox="1"/>
          <p:nvPr/>
        </p:nvSpPr>
        <p:spPr>
          <a:xfrm>
            <a:off x="1214375" y="4044938"/>
            <a:ext cx="209512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Expanded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2CCF4-355A-A716-D00A-765947F51202}"/>
              </a:ext>
            </a:extLst>
          </p:cNvPr>
          <p:cNvSpPr txBox="1"/>
          <p:nvPr/>
        </p:nvSpPr>
        <p:spPr>
          <a:xfrm>
            <a:off x="914872" y="6111021"/>
            <a:ext cx="2196113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Generated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11C647-F239-6843-181E-8D1509CE20AD}"/>
              </a:ext>
            </a:extLst>
          </p:cNvPr>
          <p:cNvSpPr/>
          <p:nvPr/>
        </p:nvSpPr>
        <p:spPr>
          <a:xfrm>
            <a:off x="9542475" y="6111021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C436F8-BD1B-7BEB-8570-444C5048FF4E}"/>
              </a:ext>
            </a:extLst>
          </p:cNvPr>
          <p:cNvSpPr/>
          <p:nvPr/>
        </p:nvSpPr>
        <p:spPr>
          <a:xfrm>
            <a:off x="13764127" y="6111021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03F960-C7EE-9198-B301-E11E998394C0}"/>
              </a:ext>
            </a:extLst>
          </p:cNvPr>
          <p:cNvSpPr/>
          <p:nvPr/>
        </p:nvSpPr>
        <p:spPr>
          <a:xfrm>
            <a:off x="7769822" y="8332853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30792A-1F1A-F552-8898-B05D270FAEA5}"/>
              </a:ext>
            </a:extLst>
          </p:cNvPr>
          <p:cNvSpPr/>
          <p:nvPr/>
        </p:nvSpPr>
        <p:spPr>
          <a:xfrm>
            <a:off x="11114600" y="8332853"/>
            <a:ext cx="1077400" cy="8520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F1C303-DA2C-0F17-EBBA-5BE1AA6CBAE0}"/>
              </a:ext>
            </a:extLst>
          </p:cNvPr>
          <p:cNvCxnSpPr>
            <a:stCxn id="4" idx="4"/>
            <a:endCxn id="10" idx="0"/>
          </p:cNvCxnSpPr>
          <p:nvPr/>
        </p:nvCxnSpPr>
        <p:spPr>
          <a:xfrm flipH="1">
            <a:off x="10081175" y="4896996"/>
            <a:ext cx="2168404" cy="12140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0892B-C48C-D376-3063-F492EB1719E7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12249579" y="4896996"/>
            <a:ext cx="2053248" cy="12140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941E3-4490-4199-435F-92CF4E794CCF}"/>
              </a:ext>
            </a:extLst>
          </p:cNvPr>
          <p:cNvCxnSpPr>
            <a:stCxn id="10" idx="4"/>
          </p:cNvCxnSpPr>
          <p:nvPr/>
        </p:nvCxnSpPr>
        <p:spPr>
          <a:xfrm flipH="1">
            <a:off x="8246501" y="6963079"/>
            <a:ext cx="1834674" cy="13697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D05BF6-9F88-0F11-542A-F3BC5A85A97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10081175" y="6963079"/>
            <a:ext cx="1572125" cy="13697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53C78D-30F1-2B2C-4F00-37872F53A706}"/>
              </a:ext>
            </a:extLst>
          </p:cNvPr>
          <p:cNvSpPr/>
          <p:nvPr/>
        </p:nvSpPr>
        <p:spPr>
          <a:xfrm>
            <a:off x="11710879" y="4044938"/>
            <a:ext cx="1077400" cy="852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B9F9B6-663C-3338-DCFD-44715649AA17}"/>
              </a:ext>
            </a:extLst>
          </p:cNvPr>
          <p:cNvGrpSpPr/>
          <p:nvPr/>
        </p:nvGrpSpPr>
        <p:grpSpPr>
          <a:xfrm>
            <a:off x="17132968" y="7820526"/>
            <a:ext cx="3641557" cy="3586217"/>
            <a:chOff x="17132968" y="7820526"/>
            <a:chExt cx="3641557" cy="35862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1B4D80-C950-E73B-FAE6-971E69FDAFE3}"/>
                </a:ext>
              </a:extLst>
            </p:cNvPr>
            <p:cNvCxnSpPr/>
            <p:nvPr/>
          </p:nvCxnSpPr>
          <p:spPr>
            <a:xfrm>
              <a:off x="17132968" y="7820526"/>
              <a:ext cx="0" cy="35862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E4A235-59AF-4072-EEC6-85AC85A51A49}"/>
                </a:ext>
              </a:extLst>
            </p:cNvPr>
            <p:cNvCxnSpPr/>
            <p:nvPr/>
          </p:nvCxnSpPr>
          <p:spPr>
            <a:xfrm>
              <a:off x="20774525" y="7820526"/>
              <a:ext cx="0" cy="35862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1190B-A3C5-2C0B-C897-F47BC7E78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2968" y="11406743"/>
              <a:ext cx="364155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0103A33-A19F-EB51-A31E-B3F4FD62F4DA}"/>
              </a:ext>
            </a:extLst>
          </p:cNvPr>
          <p:cNvSpPr/>
          <p:nvPr/>
        </p:nvSpPr>
        <p:spPr>
          <a:xfrm>
            <a:off x="18415046" y="10068749"/>
            <a:ext cx="1077400" cy="852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ysClr val="windowText" lastClr="000000"/>
                </a:solidFill>
                <a:sym typeface="Helvetica Neue Medium"/>
              </a:rPr>
              <a:t>B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37D5F-3315-B44B-2E6B-9EA12051FE40}"/>
              </a:ext>
            </a:extLst>
          </p:cNvPr>
          <p:cNvSpPr/>
          <p:nvPr/>
        </p:nvSpPr>
        <p:spPr>
          <a:xfrm>
            <a:off x="19594785" y="10289991"/>
            <a:ext cx="1077400" cy="852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ysClr val="windowText" lastClr="000000"/>
                </a:solidFill>
                <a:sym typeface="Helvetica Neue Medium"/>
              </a:rPr>
              <a:t>C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1FCEFA-909F-6042-2804-3BC40B432945}"/>
              </a:ext>
            </a:extLst>
          </p:cNvPr>
          <p:cNvSpPr/>
          <p:nvPr/>
        </p:nvSpPr>
        <p:spPr>
          <a:xfrm>
            <a:off x="15201326" y="7221937"/>
            <a:ext cx="1077400" cy="852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ysClr val="windowText" lastClr="000000"/>
                </a:solidFill>
                <a:sym typeface="Helvetica Neue Medium"/>
              </a:rPr>
              <a:t>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8CA50F-5156-68A9-F2A3-0E345FF8170B}"/>
              </a:ext>
            </a:extLst>
          </p:cNvPr>
          <p:cNvSpPr/>
          <p:nvPr/>
        </p:nvSpPr>
        <p:spPr>
          <a:xfrm>
            <a:off x="15822534" y="6405294"/>
            <a:ext cx="1077400" cy="8520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ysClr val="windowText" lastClr="000000"/>
                </a:solidFill>
                <a:sym typeface="Helvetica Neue Medium"/>
              </a:rPr>
              <a:t>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1DD5944-5565-4472-4E74-F96057109613}"/>
              </a:ext>
            </a:extLst>
          </p:cNvPr>
          <p:cNvSpPr/>
          <p:nvPr/>
        </p:nvSpPr>
        <p:spPr>
          <a:xfrm>
            <a:off x="6752541" y="5437514"/>
            <a:ext cx="8671937" cy="4115559"/>
          </a:xfrm>
          <a:custGeom>
            <a:avLst/>
            <a:gdLst>
              <a:gd name="connsiteX0" fmla="*/ 628175 w 9775572"/>
              <a:gd name="connsiteY0" fmla="*/ 3321474 h 4601212"/>
              <a:gd name="connsiteX1" fmla="*/ 4526407 w 9775572"/>
              <a:gd name="connsiteY1" fmla="*/ 1709243 h 4601212"/>
              <a:gd name="connsiteX2" fmla="*/ 9651859 w 9775572"/>
              <a:gd name="connsiteY2" fmla="*/ 72948 h 4601212"/>
              <a:gd name="connsiteX3" fmla="*/ 7558364 w 9775572"/>
              <a:gd name="connsiteY3" fmla="*/ 4235874 h 4601212"/>
              <a:gd name="connsiteX4" fmla="*/ 724428 w 9775572"/>
              <a:gd name="connsiteY4" fmla="*/ 4284001 h 4601212"/>
              <a:gd name="connsiteX5" fmla="*/ 628175 w 9775572"/>
              <a:gd name="connsiteY5" fmla="*/ 3321474 h 460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5572" h="4601212">
                <a:moveTo>
                  <a:pt x="628175" y="3321474"/>
                </a:moveTo>
                <a:cubicBezTo>
                  <a:pt x="1261838" y="2892348"/>
                  <a:pt x="3022460" y="2250664"/>
                  <a:pt x="4526407" y="1709243"/>
                </a:cubicBezTo>
                <a:cubicBezTo>
                  <a:pt x="6030354" y="1167822"/>
                  <a:pt x="9146533" y="-348157"/>
                  <a:pt x="9651859" y="72948"/>
                </a:cubicBezTo>
                <a:cubicBezTo>
                  <a:pt x="10157185" y="494053"/>
                  <a:pt x="9046269" y="3534032"/>
                  <a:pt x="7558364" y="4235874"/>
                </a:cubicBezTo>
                <a:cubicBezTo>
                  <a:pt x="6070459" y="4937716"/>
                  <a:pt x="1879459" y="4440411"/>
                  <a:pt x="724428" y="4284001"/>
                </a:cubicBezTo>
                <a:cubicBezTo>
                  <a:pt x="-430603" y="4127591"/>
                  <a:pt x="-5488" y="3750600"/>
                  <a:pt x="628175" y="3321474"/>
                </a:cubicBezTo>
                <a:close/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0CAAFF-084C-58D7-3F21-71311E772A0E}"/>
              </a:ext>
            </a:extLst>
          </p:cNvPr>
          <p:cNvSpPr txBox="1"/>
          <p:nvPr/>
        </p:nvSpPr>
        <p:spPr>
          <a:xfrm>
            <a:off x="4044085" y="9295278"/>
            <a:ext cx="317099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</a:rPr>
              <a:t>f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rontiers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B34F78-4A57-7835-E4E3-F620FAE5AE50}"/>
              </a:ext>
            </a:extLst>
          </p:cNvPr>
          <p:cNvSpPr/>
          <p:nvPr/>
        </p:nvSpPr>
        <p:spPr>
          <a:xfrm>
            <a:off x="9531653" y="6093959"/>
            <a:ext cx="1077400" cy="852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95442C-5F5D-8586-1047-8D083B118627}"/>
              </a:ext>
            </a:extLst>
          </p:cNvPr>
          <p:cNvSpPr txBox="1"/>
          <p:nvPr/>
        </p:nvSpPr>
        <p:spPr>
          <a:xfrm>
            <a:off x="1214375" y="11112900"/>
            <a:ext cx="14210103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 usually stop the Breath First Search when it generates the goal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We usually stop other search strategies, including the Depth First Search when it expands the goal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UNSW crest gets a heart | Inside UNSW">
            <a:extLst>
              <a:ext uri="{FF2B5EF4-FFF2-40B4-BE49-F238E27FC236}">
                <a16:creationId xmlns:a16="http://schemas.microsoft.com/office/drawing/2014/main" id="{E3811B8E-D934-3226-B69E-EB89B52E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655" y="11923698"/>
            <a:ext cx="1553292" cy="162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BBD41B-DAA5-7529-60A4-C249927F01BC}"/>
              </a:ext>
            </a:extLst>
          </p:cNvPr>
          <p:cNvSpPr txBox="1"/>
          <p:nvPr/>
        </p:nvSpPr>
        <p:spPr>
          <a:xfrm>
            <a:off x="18092862" y="12827496"/>
            <a:ext cx="4081245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 Armin Chitizadeh</a:t>
            </a:r>
          </a:p>
        </p:txBody>
      </p:sp>
    </p:spTree>
    <p:extLst>
      <p:ext uri="{BB962C8B-B14F-4D97-AF65-F5344CB8AC3E}">
        <p14:creationId xmlns:p14="http://schemas.microsoft.com/office/powerpoint/2010/main" val="4071568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583E-6 2.96296E-6 L -0.01093 -0.14329 C -0.0138 -0.17396 -0.00872 -0.20521 0.003 -0.22905 C 0.01602 -0.25591 0.03223 -0.26806 0.04974 -0.2676 L 0.13099 -0.26817 " pathEditMode="relative" rAng="18660000" ptsTypes="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4" y="-18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75E-6 -3.14815E-6 L 0.04017 -3.14815E-6 C 0.0582 -3.14815E-6 0.0804 0.06054 0.0804 0.10973 L 0.0804 0.21945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7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40741E-6 L 0.04017 -2.40741E-6 C 0.05821 -2.40741E-6 0.08041 0.06053 0.08041 0.10972 L 0.08041 0.21945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7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2" grpId="0" animBg="1"/>
      <p:bldP spid="13" grpId="0" animBg="1"/>
      <p:bldP spid="30" grpId="0" animBg="1"/>
      <p:bldP spid="35" grpId="0" animBg="1"/>
      <p:bldP spid="35" grpId="1" animBg="1"/>
      <p:bldP spid="37" grpId="0" animBg="1"/>
      <p:bldP spid="37" grpId="1" animBg="1"/>
      <p:bldP spid="40" grpId="0" animBg="1"/>
      <p:bldP spid="41" grpId="0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20587D4B459242B7BF067B594A6FD7" ma:contentTypeVersion="2" ma:contentTypeDescription="Create a new document." ma:contentTypeScope="" ma:versionID="0b0d436cfcec5b0546862ef51029e31e">
  <xsd:schema xmlns:xsd="http://www.w3.org/2001/XMLSchema" xmlns:xs="http://www.w3.org/2001/XMLSchema" xmlns:p="http://schemas.microsoft.com/office/2006/metadata/properties" xmlns:ns2="7dde0874-c652-4bcd-83c8-b5a67db9c172" targetNamespace="http://schemas.microsoft.com/office/2006/metadata/properties" ma:root="true" ma:fieldsID="e5a06c056ff3f1dffb976a1d1fbe4ab5" ns2:_="">
    <xsd:import namespace="7dde0874-c652-4bcd-83c8-b5a67db9c1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e0874-c652-4bcd-83c8-b5a67db9c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4F196B-7F89-4C6B-9173-44E5E8C54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de0874-c652-4bcd-83c8-b5a67db9c1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8D239-BB89-4E36-BCCB-618799BE3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20B1D-C695-4E61-822A-5D39C06552D3}">
  <ds:schemaRefs>
    <ds:schemaRef ds:uri="7dde0874-c652-4bcd-83c8-b5a67db9c172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Light</vt:lpstr>
      <vt:lpstr>Helvetica Neue</vt:lpstr>
      <vt:lpstr>Helvetica Neue Light</vt:lpstr>
      <vt:lpstr>Helvetica Neue Medium</vt:lpstr>
      <vt:lpstr>White</vt:lpstr>
      <vt:lpstr>Search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 Informed Search  </dc:title>
  <cp:lastModifiedBy>Armin Chitizadeh</cp:lastModifiedBy>
  <cp:revision>1</cp:revision>
  <dcterms:modified xsi:type="dcterms:W3CDTF">2023-02-21T02:17:53Z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0x010100B420587D4B459242B7BF067B594A6FD7</vt:lpwstr>
  </property>
</Properties>
</file>