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9" r:id="rId3"/>
    <p:sldId id="257" r:id="rId4"/>
    <p:sldId id="264" r:id="rId5"/>
    <p:sldId id="266" r:id="rId6"/>
    <p:sldId id="258" r:id="rId7"/>
    <p:sldId id="268" r:id="rId8"/>
    <p:sldId id="259" r:id="rId9"/>
    <p:sldId id="260" r:id="rId10"/>
    <p:sldId id="269" r:id="rId11"/>
    <p:sldId id="261" r:id="rId12"/>
    <p:sldId id="262" r:id="rId13"/>
    <p:sldId id="263" r:id="rId14"/>
    <p:sldId id="267" r:id="rId15"/>
    <p:sldId id="265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9FDA30BE-3262-E121-C219-0653BC02F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48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A130E-7C43-436A-8B21-0BF0A8D98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7" y="742485"/>
            <a:ext cx="5548544" cy="25086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Virtual Intern2Grow Internship Program</a:t>
            </a: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FE0BF-72C3-43C7-A781-0152FAF6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9" y="5030187"/>
            <a:ext cx="4892948" cy="552944"/>
          </a:xfrm>
        </p:spPr>
        <p:txBody>
          <a:bodyPr anchor="t">
            <a:normAutofit fontScale="925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 Sales Data Analysis</a:t>
            </a:r>
          </a:p>
        </p:txBody>
      </p:sp>
      <p:cxnSp>
        <p:nvCxnSpPr>
          <p:cNvPr id="49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9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B476D-429C-4EB3-8903-9AC7D79ED8EA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D978D-8089-4E88-B5DD-39EA647D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146"/>
            <a:ext cx="5376683" cy="4480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43AA0-CE67-4E41-A2C2-015D6010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75" y="0"/>
            <a:ext cx="6990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A30BEA-CE05-420E-A192-DC619BA6DCF7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E2FDA-682A-40D4-A6DC-7DDFC6BBF98A}"/>
              </a:ext>
            </a:extLst>
          </p:cNvPr>
          <p:cNvSpPr txBox="1"/>
          <p:nvPr/>
        </p:nvSpPr>
        <p:spPr>
          <a:xfrm>
            <a:off x="896644" y="1350636"/>
            <a:ext cx="3559947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total quantity of products sold by the company?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73261-2197-48DF-A396-7EC25337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77" y="0"/>
            <a:ext cx="618122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85E6E-F34B-4A98-A835-3C630D328911}"/>
              </a:ext>
            </a:extLst>
          </p:cNvPr>
          <p:cNvSpPr txBox="1"/>
          <p:nvPr/>
        </p:nvSpPr>
        <p:spPr>
          <a:xfrm>
            <a:off x="1047566" y="3244334"/>
            <a:ext cx="139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368 Product</a:t>
            </a:r>
          </a:p>
        </p:txBody>
      </p:sp>
    </p:spTree>
    <p:extLst>
      <p:ext uri="{BB962C8B-B14F-4D97-AF65-F5344CB8AC3E}">
        <p14:creationId xmlns:p14="http://schemas.microsoft.com/office/powerpoint/2010/main" val="230513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84CA5-79A6-4E76-B8A6-F33020CB07E4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A139C-9CC2-4067-BC54-F9AAABB3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61" y="0"/>
            <a:ext cx="679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4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09C6B-68D8-4071-9E6F-809F18C80E47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D744-52CA-47D6-A53B-4AA282C80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38" y="731514"/>
            <a:ext cx="5925324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3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9C6406-BEF6-4C65-B50C-7E99BC2352C1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31D3-1F8F-426B-A276-BE5DF50D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39" y="68573"/>
            <a:ext cx="8101600" cy="67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6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BA5DE-299E-410A-B915-0F37387E20B6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5: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84660-A297-4CA2-8FFF-4B75033AEF88}"/>
              </a:ext>
            </a:extLst>
          </p:cNvPr>
          <p:cNvSpPr txBox="1"/>
          <p:nvPr/>
        </p:nvSpPr>
        <p:spPr>
          <a:xfrm>
            <a:off x="896645" y="1350636"/>
            <a:ext cx="325810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Which category had the highest revenue? How much revenue did it generate?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43163-7DA2-4B80-BF64-86C2FA7E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75" y="0"/>
            <a:ext cx="69906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6AE85C-56C8-43A6-80B6-B9CA009060D7}"/>
              </a:ext>
            </a:extLst>
          </p:cNvPr>
          <p:cNvSpPr txBox="1"/>
          <p:nvPr/>
        </p:nvSpPr>
        <p:spPr>
          <a:xfrm>
            <a:off x="1047566" y="3244334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516080.0 USD</a:t>
            </a:r>
          </a:p>
        </p:txBody>
      </p:sp>
    </p:spTree>
    <p:extLst>
      <p:ext uri="{BB962C8B-B14F-4D97-AF65-F5344CB8AC3E}">
        <p14:creationId xmlns:p14="http://schemas.microsoft.com/office/powerpoint/2010/main" val="155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606FB0-EF91-4C34-A605-10E32EF5F707}"/>
              </a:ext>
            </a:extLst>
          </p:cNvPr>
          <p:cNvSpPr txBox="1"/>
          <p:nvPr/>
        </p:nvSpPr>
        <p:spPr>
          <a:xfrm>
            <a:off x="896645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6: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4BDD6-0DBF-4E09-9196-A0AE813FF3D2}"/>
              </a:ext>
            </a:extLst>
          </p:cNvPr>
          <p:cNvSpPr txBox="1"/>
          <p:nvPr/>
        </p:nvSpPr>
        <p:spPr>
          <a:xfrm>
            <a:off x="896645" y="1350636"/>
            <a:ext cx="261891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average revenue per sale?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C90CEE-C98F-4D51-BFC6-9BED43D4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0" y="1008621"/>
            <a:ext cx="5605283" cy="4471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DCEB2-C1C1-4794-A9AE-0F808DF51BD9}"/>
              </a:ext>
            </a:extLst>
          </p:cNvPr>
          <p:cNvSpPr txBox="1"/>
          <p:nvPr/>
        </p:nvSpPr>
        <p:spPr>
          <a:xfrm>
            <a:off x="1047566" y="3244334"/>
            <a:ext cx="199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2062.85 USD / sale</a:t>
            </a:r>
          </a:p>
        </p:txBody>
      </p:sp>
    </p:spTree>
    <p:extLst>
      <p:ext uri="{BB962C8B-B14F-4D97-AF65-F5344CB8AC3E}">
        <p14:creationId xmlns:p14="http://schemas.microsoft.com/office/powerpoint/2010/main" val="236444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73C39-4749-43AD-9312-ADB3B89E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9" y="0"/>
            <a:ext cx="8083312" cy="67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8A1F5-EA06-413B-B8D9-2F4C88C01167}"/>
              </a:ext>
            </a:extLst>
          </p:cNvPr>
          <p:cNvSpPr txBox="1"/>
          <p:nvPr/>
        </p:nvSpPr>
        <p:spPr>
          <a:xfrm>
            <a:off x="896645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6:</a:t>
            </a:r>
          </a:p>
        </p:txBody>
      </p:sp>
    </p:spTree>
    <p:extLst>
      <p:ext uri="{BB962C8B-B14F-4D97-AF65-F5344CB8AC3E}">
        <p14:creationId xmlns:p14="http://schemas.microsoft.com/office/powerpoint/2010/main" val="73139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D909D5-85FA-43F5-AF37-E8366B19598C}"/>
              </a:ext>
            </a:extLst>
          </p:cNvPr>
          <p:cNvSpPr txBox="1"/>
          <p:nvPr/>
        </p:nvSpPr>
        <p:spPr>
          <a:xfrm>
            <a:off x="896645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7: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B1C01-3152-4FEA-8BBC-DF8F935A1B80}"/>
              </a:ext>
            </a:extLst>
          </p:cNvPr>
          <p:cNvSpPr txBox="1"/>
          <p:nvPr/>
        </p:nvSpPr>
        <p:spPr>
          <a:xfrm>
            <a:off x="896645" y="1350636"/>
            <a:ext cx="430567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total revenue generated in each quarter of the year?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65A113-27D4-4FB3-BF70-B887A0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79579"/>
              </p:ext>
            </p:extLst>
          </p:nvPr>
        </p:nvGraphicFramePr>
        <p:xfrm>
          <a:off x="2182921" y="269283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59426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907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4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 (1, 2,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182100.0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1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 (4, 5 ,6)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185970.0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64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 (7, 8 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197680.0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30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 (10, 11, 12)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193380.0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41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377FCA-E8DE-49B1-9A6D-69762A62CB06}"/>
              </a:ext>
            </a:extLst>
          </p:cNvPr>
          <p:cNvSpPr txBox="1"/>
          <p:nvPr/>
        </p:nvSpPr>
        <p:spPr>
          <a:xfrm>
            <a:off x="896645" y="550416"/>
            <a:ext cx="241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068D2-3228-43FA-8200-B4A6E486707A}"/>
              </a:ext>
            </a:extLst>
          </p:cNvPr>
          <p:cNvSpPr txBox="1"/>
          <p:nvPr/>
        </p:nvSpPr>
        <p:spPr>
          <a:xfrm>
            <a:off x="1118586" y="1100831"/>
            <a:ext cx="10404630" cy="565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set of data from a company, this data contains certain features, and our task is to answer the questions posed, The Questions are: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1- What was the total revenue generated by the company over the course of the year?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2- Which product had the highest revenue? How much revenue did it generate?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3- What was the average price of a product sold by the company?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4- What was the total quantity of products sold by the company?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5- Which category had the highest revenue? How much revenue did it generate?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6- What was the average revenue per sale?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7- What was the total revenue generated in each quarter of the year? (i.e. Q1, Q2, Q3, Q4)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Python Programming Language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92130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5E5F8-02A2-46C8-B2F2-AAF60316314D}"/>
              </a:ext>
            </a:extLst>
          </p:cNvPr>
          <p:cNvSpPr txBox="1"/>
          <p:nvPr/>
        </p:nvSpPr>
        <p:spPr>
          <a:xfrm>
            <a:off x="896645" y="556624"/>
            <a:ext cx="241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2F1A1-026C-45F1-A669-8DF1397F8DBB}"/>
              </a:ext>
            </a:extLst>
          </p:cNvPr>
          <p:cNvSpPr txBox="1"/>
          <p:nvPr/>
        </p:nvSpPr>
        <p:spPr>
          <a:xfrm>
            <a:off x="1136341" y="1447675"/>
            <a:ext cx="10085034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will be using is a CSV file called sales_data.csv. It contains information about sales made by a fictional company over the course of a year. The columns in the dataset are as follows: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The date of the sale (in YYYY-MM-DD format)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product: The name of the product sold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The category of the product (e.g. "electronics", "clothing", etc.)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The price of the product (in USD)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quantity: The quantity of the product sold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revenue: The total revenue generated by the sale (i.e. price * quantity)</a:t>
            </a:r>
          </a:p>
        </p:txBody>
      </p:sp>
    </p:spTree>
    <p:extLst>
      <p:ext uri="{BB962C8B-B14F-4D97-AF65-F5344CB8AC3E}">
        <p14:creationId xmlns:p14="http://schemas.microsoft.com/office/powerpoint/2010/main" val="9369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C1664-C369-4560-9D80-6BE65C5CD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71" y="68573"/>
            <a:ext cx="6748285" cy="6720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38488-775A-4AC5-B3BF-44B445E1DED1}"/>
              </a:ext>
            </a:extLst>
          </p:cNvPr>
          <p:cNvSpPr txBox="1"/>
          <p:nvPr/>
        </p:nvSpPr>
        <p:spPr>
          <a:xfrm>
            <a:off x="896645" y="556624"/>
            <a:ext cx="241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</p:spTree>
    <p:extLst>
      <p:ext uri="{BB962C8B-B14F-4D97-AF65-F5344CB8AC3E}">
        <p14:creationId xmlns:p14="http://schemas.microsoft.com/office/powerpoint/2010/main" val="28818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E7550-81E3-4ADD-BBBB-800B5D477C3D}"/>
              </a:ext>
            </a:extLst>
          </p:cNvPr>
          <p:cNvSpPr txBox="1"/>
          <p:nvPr/>
        </p:nvSpPr>
        <p:spPr>
          <a:xfrm>
            <a:off x="896645" y="556624"/>
            <a:ext cx="2414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C291C-440D-464B-B669-94A04E49F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04" y="68573"/>
            <a:ext cx="6748285" cy="67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4A48F-C9C8-4FDA-9BC4-4C9976E677DF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BAA8-0763-48F7-AC1B-3E3978DDD838}"/>
              </a:ext>
            </a:extLst>
          </p:cNvPr>
          <p:cNvSpPr txBox="1"/>
          <p:nvPr/>
        </p:nvSpPr>
        <p:spPr>
          <a:xfrm>
            <a:off x="896644" y="1350636"/>
            <a:ext cx="362208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total revenue generated by the company over the course of the year?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BE458-34C4-404E-9967-AA26EC9B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27" y="0"/>
            <a:ext cx="67908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2E324-A885-4B7B-90B8-76D1442BD832}"/>
              </a:ext>
            </a:extLst>
          </p:cNvPr>
          <p:cNvSpPr txBox="1"/>
          <p:nvPr/>
        </p:nvSpPr>
        <p:spPr>
          <a:xfrm>
            <a:off x="1047566" y="3244334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759130.0 USD</a:t>
            </a:r>
          </a:p>
        </p:txBody>
      </p:sp>
    </p:spTree>
    <p:extLst>
      <p:ext uri="{BB962C8B-B14F-4D97-AF65-F5344CB8AC3E}">
        <p14:creationId xmlns:p14="http://schemas.microsoft.com/office/powerpoint/2010/main" val="14183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8D2F0-8D76-4294-9099-5C3BB9B3AABA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8A83C-719B-4664-8751-D77042FE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58" y="1188715"/>
            <a:ext cx="5376683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E3385-DE0D-4590-B6C5-0B96A7630DAB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C731E-DF27-4EB3-80E3-DBC4D1129E58}"/>
              </a:ext>
            </a:extLst>
          </p:cNvPr>
          <p:cNvSpPr txBox="1"/>
          <p:nvPr/>
        </p:nvSpPr>
        <p:spPr>
          <a:xfrm>
            <a:off x="896643" y="1350636"/>
            <a:ext cx="399495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had the highest revenue? How much revenue did it generate?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E5E11-38B0-42B6-9B2F-53DE10CD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83" y="0"/>
            <a:ext cx="691361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7E8ED-AF9D-4DF5-BFD3-6023C3691996}"/>
              </a:ext>
            </a:extLst>
          </p:cNvPr>
          <p:cNvSpPr txBox="1"/>
          <p:nvPr/>
        </p:nvSpPr>
        <p:spPr>
          <a:xfrm>
            <a:off x="896643" y="3090005"/>
            <a:ext cx="410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product is highest revenue: 7200.0 USD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55ABF-6271-47D1-A7D0-F5A853239D06}"/>
              </a:ext>
            </a:extLst>
          </p:cNvPr>
          <p:cNvSpPr txBox="1"/>
          <p:nvPr/>
        </p:nvSpPr>
        <p:spPr>
          <a:xfrm>
            <a:off x="896644" y="4542775"/>
            <a:ext cx="175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Generate: 759130.0 USD</a:t>
            </a:r>
          </a:p>
        </p:txBody>
      </p:sp>
    </p:spTree>
    <p:extLst>
      <p:ext uri="{BB962C8B-B14F-4D97-AF65-F5344CB8AC3E}">
        <p14:creationId xmlns:p14="http://schemas.microsoft.com/office/powerpoint/2010/main" val="179215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C0BA4-8F50-4F13-819D-CC400F40D44B}"/>
              </a:ext>
            </a:extLst>
          </p:cNvPr>
          <p:cNvSpPr txBox="1"/>
          <p:nvPr/>
        </p:nvSpPr>
        <p:spPr>
          <a:xfrm>
            <a:off x="896644" y="550416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081246-5203-43C1-A6A3-778740D08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77260"/>
              </p:ext>
            </p:extLst>
          </p:nvPr>
        </p:nvGraphicFramePr>
        <p:xfrm>
          <a:off x="3745391" y="647700"/>
          <a:ext cx="8128000" cy="556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9750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474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 (Mean)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6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0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T-Shirt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67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152.804272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23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19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Smartwatch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23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34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Backpack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Hoodie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45.141166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57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 USD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3474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27FD93-270C-4CF8-94BA-124A89888453}"/>
              </a:ext>
            </a:extLst>
          </p:cNvPr>
          <p:cNvSpPr txBox="1"/>
          <p:nvPr/>
        </p:nvSpPr>
        <p:spPr>
          <a:xfrm>
            <a:off x="896644" y="1421658"/>
            <a:ext cx="284874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average price of a product sold by the company?</a:t>
            </a:r>
          </a:p>
        </p:txBody>
      </p:sp>
    </p:spTree>
    <p:extLst>
      <p:ext uri="{BB962C8B-B14F-4D97-AF65-F5344CB8AC3E}">
        <p14:creationId xmlns:p14="http://schemas.microsoft.com/office/powerpoint/2010/main" val="369469591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538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Grandview Display</vt:lpstr>
      <vt:lpstr>Times New Roman</vt:lpstr>
      <vt:lpstr>Wingdings</vt:lpstr>
      <vt:lpstr>DashVTI</vt:lpstr>
      <vt:lpstr>Data Analyst Virtual Intern2Grow Internship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Virtual Intern2Grow Internship Program</dc:title>
  <dc:creator>DELL</dc:creator>
  <cp:lastModifiedBy>DELL</cp:lastModifiedBy>
  <cp:revision>70</cp:revision>
  <dcterms:created xsi:type="dcterms:W3CDTF">2023-05-15T18:58:41Z</dcterms:created>
  <dcterms:modified xsi:type="dcterms:W3CDTF">2023-05-15T21:27:16Z</dcterms:modified>
</cp:coreProperties>
</file>