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7" r:id="rId5"/>
    <p:sldId id="259" r:id="rId6"/>
    <p:sldId id="262" r:id="rId7"/>
    <p:sldId id="261" r:id="rId8"/>
    <p:sldId id="263" r:id="rId9"/>
    <p:sldId id="268" r:id="rId10"/>
    <p:sldId id="264" r:id="rId11"/>
    <p:sldId id="265"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C4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37" autoAdjust="0"/>
    <p:restoredTop sz="94660"/>
  </p:normalViewPr>
  <p:slideViewPr>
    <p:cSldViewPr snapToGrid="0">
      <p:cViewPr>
        <p:scale>
          <a:sx n="75" d="100"/>
          <a:sy n="75" d="100"/>
        </p:scale>
        <p:origin x="127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82188-CD3E-41C8-81D3-D0E038532E5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CD6F91D7-5E50-457D-9142-C5673840988D}">
      <dgm:prSet custT="1"/>
      <dgm:spPr>
        <a:solidFill>
          <a:srgbClr val="00B050"/>
        </a:solidFill>
      </dgm:spPr>
      <dgm:t>
        <a:bodyPr/>
        <a:lstStyle/>
        <a:p>
          <a:r>
            <a:rPr lang="en-IN" sz="2400" baseline="0" dirty="0">
              <a:solidFill>
                <a:schemeClr val="accent4">
                  <a:lumMod val="50000"/>
                  <a:alpha val="99000"/>
                </a:schemeClr>
              </a:solidFill>
              <a:latin typeface="Arial" panose="020B0604020202020204" pitchFamily="34" charset="0"/>
              <a:cs typeface="Arial" panose="020B0604020202020204" pitchFamily="34" charset="0"/>
            </a:rPr>
            <a:t>Profit</a:t>
          </a:r>
          <a:endParaRPr lang="en-IN" sz="2400" dirty="0">
            <a:solidFill>
              <a:schemeClr val="accent4">
                <a:lumMod val="50000"/>
                <a:alpha val="99000"/>
              </a:schemeClr>
            </a:solidFill>
            <a:latin typeface="Arial" panose="020B0604020202020204" pitchFamily="34" charset="0"/>
            <a:cs typeface="Arial" panose="020B0604020202020204" pitchFamily="34" charset="0"/>
          </a:endParaRPr>
        </a:p>
      </dgm:t>
    </dgm:pt>
    <dgm:pt modelId="{7C8B2038-54D8-47EC-9670-404F3964373A}" type="parTrans" cxnId="{844EB07E-7B5F-4BC0-9276-4E465D982C51}">
      <dgm:prSet/>
      <dgm:spPr/>
      <dgm:t>
        <a:bodyPr/>
        <a:lstStyle/>
        <a:p>
          <a:endParaRPr lang="en-IN"/>
        </a:p>
      </dgm:t>
    </dgm:pt>
    <dgm:pt modelId="{F2B6CE57-8EB1-49F2-BF1D-41B41105482C}" type="sibTrans" cxnId="{844EB07E-7B5F-4BC0-9276-4E465D982C51}">
      <dgm:prSet/>
      <dgm:spPr/>
      <dgm:t>
        <a:bodyPr/>
        <a:lstStyle/>
        <a:p>
          <a:endParaRPr lang="en-IN"/>
        </a:p>
      </dgm:t>
    </dgm:pt>
    <dgm:pt modelId="{A08191DA-5DC1-4F6B-9BC4-8C28DE8CA1D8}">
      <dgm:prSet custT="1"/>
      <dgm:spPr>
        <a:solidFill>
          <a:srgbClr val="00B050"/>
        </a:solidFill>
      </dgm:spPr>
      <dgm:t>
        <a:bodyPr/>
        <a:lstStyle/>
        <a:p>
          <a:r>
            <a:rPr lang="en-IN" sz="1600" baseline="0" dirty="0">
              <a:solidFill>
                <a:schemeClr val="accent4">
                  <a:lumMod val="50000"/>
                </a:schemeClr>
              </a:solidFill>
              <a:latin typeface="Arial" panose="020B0604020202020204" pitchFamily="34" charset="0"/>
              <a:cs typeface="Arial" panose="020B0604020202020204" pitchFamily="34" charset="0"/>
            </a:rPr>
            <a:t>Revenue</a:t>
          </a:r>
          <a:endParaRPr lang="en-IN" sz="1600" dirty="0">
            <a:solidFill>
              <a:schemeClr val="accent4">
                <a:lumMod val="50000"/>
              </a:schemeClr>
            </a:solidFill>
            <a:latin typeface="Arial" panose="020B0604020202020204" pitchFamily="34" charset="0"/>
            <a:cs typeface="Arial" panose="020B0604020202020204" pitchFamily="34" charset="0"/>
          </a:endParaRPr>
        </a:p>
      </dgm:t>
    </dgm:pt>
    <dgm:pt modelId="{91B88D1D-634A-487C-B22A-E888F1194109}" type="parTrans" cxnId="{22A8A72D-2C63-4170-957B-B16E04541D00}">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14CCAFB5-80AB-4869-9AB3-006F31037616}" type="sibTrans" cxnId="{22A8A72D-2C63-4170-957B-B16E04541D00}">
      <dgm:prSet/>
      <dgm:spPr/>
      <dgm:t>
        <a:bodyPr/>
        <a:lstStyle/>
        <a:p>
          <a:endParaRPr lang="en-IN"/>
        </a:p>
      </dgm:t>
    </dgm:pt>
    <dgm:pt modelId="{83699B76-7648-48D4-A419-B93DBC754348}">
      <dgm:prSet custT="1"/>
      <dgm:spPr>
        <a:solidFill>
          <a:srgbClr val="00B050"/>
        </a:solidFill>
      </dgm:spPr>
      <dgm:t>
        <a:bodyPr/>
        <a:lstStyle/>
        <a:p>
          <a:r>
            <a:rPr lang="en-IN" sz="1600" baseline="0" dirty="0">
              <a:solidFill>
                <a:schemeClr val="accent4">
                  <a:lumMod val="50000"/>
                </a:schemeClr>
              </a:solidFill>
              <a:latin typeface="Arial" panose="020B0604020202020204" pitchFamily="34" charset="0"/>
              <a:cs typeface="Arial" panose="020B0604020202020204" pitchFamily="34" charset="0"/>
            </a:rPr>
            <a:t>Product-Wise Revenue </a:t>
          </a:r>
          <a:endParaRPr lang="en-IN" sz="1600" dirty="0">
            <a:solidFill>
              <a:schemeClr val="accent4">
                <a:lumMod val="50000"/>
              </a:schemeClr>
            </a:solidFill>
            <a:latin typeface="Arial" panose="020B0604020202020204" pitchFamily="34" charset="0"/>
            <a:cs typeface="Arial" panose="020B0604020202020204" pitchFamily="34" charset="0"/>
          </a:endParaRPr>
        </a:p>
      </dgm:t>
    </dgm:pt>
    <dgm:pt modelId="{B795C620-3A6C-4643-A4E9-50801A5BC204}" type="parTrans" cxnId="{B26EEBA2-74DF-46A0-BDF5-90C2F9E54E35}">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6F06F78E-0990-4644-B60F-C6775F519F98}" type="sibTrans" cxnId="{B26EEBA2-74DF-46A0-BDF5-90C2F9E54E35}">
      <dgm:prSet/>
      <dgm:spPr/>
      <dgm:t>
        <a:bodyPr/>
        <a:lstStyle/>
        <a:p>
          <a:endParaRPr lang="en-IN"/>
        </a:p>
      </dgm:t>
    </dgm:pt>
    <dgm:pt modelId="{7E2663E2-866B-4E8A-BAEA-FE6702347B5C}">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IT solutions(60%)</a:t>
          </a:r>
        </a:p>
      </dgm:t>
    </dgm:pt>
    <dgm:pt modelId="{49DE44AD-2591-4DD1-A783-F0DC43148475}" type="parTrans" cxnId="{904F1310-F4F6-49F4-A573-FF7B9BACA255}">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F57FCE31-E3F8-46BC-B97D-A6E18D3C4493}" type="sibTrans" cxnId="{904F1310-F4F6-49F4-A573-FF7B9BACA255}">
      <dgm:prSet/>
      <dgm:spPr/>
      <dgm:t>
        <a:bodyPr/>
        <a:lstStyle/>
        <a:p>
          <a:endParaRPr lang="en-IN"/>
        </a:p>
      </dgm:t>
    </dgm:pt>
    <dgm:pt modelId="{853F700F-ED07-4145-B97A-53D2A1F4F58D}">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Cost</a:t>
          </a:r>
        </a:p>
      </dgm:t>
    </dgm:pt>
    <dgm:pt modelId="{9E47DAF8-8CC3-49AC-B4DB-6EC1C5DFD0F9}" type="parTrans" cxnId="{4A713680-159E-48BF-9D1E-1503D7593977}">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52DD4490-8CEE-4F10-B18E-989033F903B0}" type="sibTrans" cxnId="{4A713680-159E-48BF-9D1E-1503D7593977}">
      <dgm:prSet/>
      <dgm:spPr/>
      <dgm:t>
        <a:bodyPr/>
        <a:lstStyle/>
        <a:p>
          <a:endParaRPr lang="en-IN"/>
        </a:p>
      </dgm:t>
    </dgm:pt>
    <dgm:pt modelId="{90E0D17B-27F2-4C09-8901-6E2659621513}">
      <dgm:prSet custT="1"/>
      <dgm:spPr>
        <a:solidFill>
          <a:srgbClr val="00B050"/>
        </a:solidFill>
      </dgm:spPr>
      <dgm:t>
        <a:bodyPr/>
        <a:lstStyle/>
        <a:p>
          <a:r>
            <a:rPr lang="en-IN" sz="1600" baseline="0" dirty="0">
              <a:solidFill>
                <a:schemeClr val="accent4">
                  <a:lumMod val="50000"/>
                </a:schemeClr>
              </a:solidFill>
              <a:latin typeface="Arial" panose="020B0604020202020204" pitchFamily="34" charset="0"/>
              <a:cs typeface="Arial" panose="020B0604020202020204" pitchFamily="34" charset="0"/>
            </a:rPr>
            <a:t>Fixed Costs</a:t>
          </a:r>
          <a:endParaRPr lang="en-IN" sz="1600" dirty="0">
            <a:solidFill>
              <a:schemeClr val="accent4">
                <a:lumMod val="50000"/>
              </a:schemeClr>
            </a:solidFill>
            <a:latin typeface="Arial" panose="020B0604020202020204" pitchFamily="34" charset="0"/>
            <a:cs typeface="Arial" panose="020B0604020202020204" pitchFamily="34" charset="0"/>
          </a:endParaRPr>
        </a:p>
      </dgm:t>
    </dgm:pt>
    <dgm:pt modelId="{317C1151-6549-42DB-ACEF-AAB2E000CDEA}" type="parTrans" cxnId="{3707B2B8-96CB-4A25-B593-216F40D129CD}">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763A3396-878F-4D35-9A40-D16CEE81E571}" type="sibTrans" cxnId="{3707B2B8-96CB-4A25-B593-216F40D129CD}">
      <dgm:prSet/>
      <dgm:spPr/>
      <dgm:t>
        <a:bodyPr/>
        <a:lstStyle/>
        <a:p>
          <a:endParaRPr lang="en-IN"/>
        </a:p>
      </dgm:t>
    </dgm:pt>
    <dgm:pt modelId="{895C5CD0-6460-433F-9BCA-3EE6AA360339}">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Permanent Employee Salaries(India = 72%, others = 27%)</a:t>
          </a:r>
        </a:p>
      </dgm:t>
    </dgm:pt>
    <dgm:pt modelId="{72F50081-1692-4839-A3E3-35421857CCC5}" type="parTrans" cxnId="{765014A6-DABF-4B63-8794-258F864AD5FB}">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9036D5CA-4044-41FC-A779-A3E6B395EB97}" type="sibTrans" cxnId="{765014A6-DABF-4B63-8794-258F864AD5FB}">
      <dgm:prSet/>
      <dgm:spPr/>
      <dgm:t>
        <a:bodyPr/>
        <a:lstStyle/>
        <a:p>
          <a:endParaRPr lang="en-IN"/>
        </a:p>
      </dgm:t>
    </dgm:pt>
    <dgm:pt modelId="{0EB72E1A-70D9-4B92-83FF-12C0CE5C636F}">
      <dgm:prSet custT="1"/>
      <dgm:spPr>
        <a:solidFill>
          <a:srgbClr val="00B050"/>
        </a:solidFill>
      </dgm:spPr>
      <dgm:t>
        <a:bodyPr/>
        <a:lstStyle/>
        <a:p>
          <a:r>
            <a:rPr lang="en-IN" sz="1600" baseline="0" dirty="0">
              <a:solidFill>
                <a:schemeClr val="accent4">
                  <a:lumMod val="50000"/>
                </a:schemeClr>
              </a:solidFill>
              <a:latin typeface="Arial" panose="020B0604020202020204" pitchFamily="34" charset="0"/>
              <a:cs typeface="Arial" panose="020B0604020202020204" pitchFamily="34" charset="0"/>
            </a:rPr>
            <a:t>Variable costs </a:t>
          </a:r>
          <a:endParaRPr lang="en-IN" sz="1600" dirty="0">
            <a:solidFill>
              <a:schemeClr val="accent4">
                <a:lumMod val="50000"/>
              </a:schemeClr>
            </a:solidFill>
            <a:latin typeface="Arial" panose="020B0604020202020204" pitchFamily="34" charset="0"/>
            <a:cs typeface="Arial" panose="020B0604020202020204" pitchFamily="34" charset="0"/>
          </a:endParaRPr>
        </a:p>
      </dgm:t>
    </dgm:pt>
    <dgm:pt modelId="{86848FAF-C7A3-4001-954F-0005DAC8C317}" type="parTrans" cxnId="{8776997C-DD83-4E1C-AD73-8F33B16AC766}">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8B5E91B9-410A-4E94-9B9E-D81C5D6763A6}" type="sibTrans" cxnId="{8776997C-DD83-4E1C-AD73-8F33B16AC766}">
      <dgm:prSet/>
      <dgm:spPr/>
      <dgm:t>
        <a:bodyPr/>
        <a:lstStyle/>
        <a:p>
          <a:endParaRPr lang="en-IN"/>
        </a:p>
      </dgm:t>
    </dgm:pt>
    <dgm:pt modelId="{A10A3F71-D337-474F-8965-E23AA5F5AF0D}">
      <dgm:prSet custT="1"/>
      <dgm:spPr>
        <a:solidFill>
          <a:srgbClr val="00B050"/>
        </a:solidFill>
      </dgm:spPr>
      <dgm:t>
        <a:bodyPr/>
        <a:lstStyle/>
        <a:p>
          <a:r>
            <a:rPr lang="en-IN" sz="1600" baseline="0" dirty="0">
              <a:solidFill>
                <a:schemeClr val="accent4">
                  <a:lumMod val="50000"/>
                </a:schemeClr>
              </a:solidFill>
              <a:latin typeface="Arial" panose="020B0604020202020204" pitchFamily="34" charset="0"/>
              <a:cs typeface="Arial" panose="020B0604020202020204" pitchFamily="34" charset="0"/>
            </a:rPr>
            <a:t>Cost of Good Sold for Product-Based Business</a:t>
          </a:r>
          <a:endParaRPr lang="en-IN" sz="1600" dirty="0">
            <a:solidFill>
              <a:schemeClr val="accent4">
                <a:lumMod val="50000"/>
              </a:schemeClr>
            </a:solidFill>
            <a:latin typeface="Arial" panose="020B0604020202020204" pitchFamily="34" charset="0"/>
            <a:cs typeface="Arial" panose="020B0604020202020204" pitchFamily="34" charset="0"/>
          </a:endParaRPr>
        </a:p>
      </dgm:t>
    </dgm:pt>
    <dgm:pt modelId="{3C767F84-D0D9-42C1-A85A-C8F0BCA6C278}" type="parTrans" cxnId="{ECBA1A25-AD00-426E-B188-9C64EA87AACE}">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7567511E-E33A-4DC7-80DD-40083C4D5510}" type="sibTrans" cxnId="{ECBA1A25-AD00-426E-B188-9C64EA87AACE}">
      <dgm:prSet/>
      <dgm:spPr/>
      <dgm:t>
        <a:bodyPr/>
        <a:lstStyle/>
        <a:p>
          <a:endParaRPr lang="en-IN"/>
        </a:p>
      </dgm:t>
    </dgm:pt>
    <dgm:pt modelId="{AE66EE6E-FEAD-4939-8E55-3EBE8F064724}">
      <dgm:prSet custT="1"/>
      <dgm:spPr>
        <a:solidFill>
          <a:srgbClr val="00B050"/>
        </a:solidFill>
      </dgm:spPr>
      <dgm:t>
        <a:bodyPr/>
        <a:lstStyle/>
        <a:p>
          <a:r>
            <a:rPr lang="en-IN" sz="1600" baseline="0" dirty="0">
              <a:solidFill>
                <a:schemeClr val="accent4">
                  <a:lumMod val="50000"/>
                </a:schemeClr>
              </a:solidFill>
              <a:latin typeface="Arial" panose="020B0604020202020204" pitchFamily="34" charset="0"/>
              <a:cs typeface="Arial" panose="020B0604020202020204" pitchFamily="34" charset="0"/>
            </a:rPr>
            <a:t>Sales and Marketing Expenses</a:t>
          </a:r>
          <a:endParaRPr lang="en-IN" sz="1600" dirty="0">
            <a:solidFill>
              <a:schemeClr val="accent4">
                <a:lumMod val="50000"/>
              </a:schemeClr>
            </a:solidFill>
            <a:latin typeface="Arial" panose="020B0604020202020204" pitchFamily="34" charset="0"/>
            <a:cs typeface="Arial" panose="020B0604020202020204" pitchFamily="34" charset="0"/>
          </a:endParaRPr>
        </a:p>
      </dgm:t>
    </dgm:pt>
    <dgm:pt modelId="{A8640A3D-5532-4812-BD5D-29ACAF2D04A7}" type="parTrans" cxnId="{87EC7BB9-974E-42D6-9CCC-94AE2E667EBB}">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7B38D6F8-7EE9-46F3-9E96-60ECA065A610}" type="sibTrans" cxnId="{87EC7BB9-974E-42D6-9CCC-94AE2E667EBB}">
      <dgm:prSet/>
      <dgm:spPr/>
      <dgm:t>
        <a:bodyPr/>
        <a:lstStyle/>
        <a:p>
          <a:endParaRPr lang="en-IN"/>
        </a:p>
      </dgm:t>
    </dgm:pt>
    <dgm:pt modelId="{8F0CB8F0-8A6A-4A16-872F-1104D9C488A5}">
      <dgm:prSet custT="1"/>
      <dgm:spPr>
        <a:solidFill>
          <a:srgbClr val="00B050"/>
        </a:solidFill>
      </dgm:spPr>
      <dgm:t>
        <a:bodyPr/>
        <a:lstStyle/>
        <a:p>
          <a:r>
            <a:rPr lang="en-IN" sz="1600" baseline="0" dirty="0">
              <a:solidFill>
                <a:schemeClr val="accent4">
                  <a:lumMod val="50000"/>
                </a:schemeClr>
              </a:solidFill>
              <a:latin typeface="Arial" panose="020B0604020202020204" pitchFamily="34" charset="0"/>
              <a:cs typeface="Arial" panose="020B0604020202020204" pitchFamily="34" charset="0"/>
            </a:rPr>
            <a:t>Product Development and Marketing Cost </a:t>
          </a:r>
          <a:endParaRPr lang="en-IN" sz="1600" dirty="0">
            <a:solidFill>
              <a:schemeClr val="accent4">
                <a:lumMod val="50000"/>
              </a:schemeClr>
            </a:solidFill>
            <a:latin typeface="Arial" panose="020B0604020202020204" pitchFamily="34" charset="0"/>
            <a:cs typeface="Arial" panose="020B0604020202020204" pitchFamily="34" charset="0"/>
          </a:endParaRPr>
        </a:p>
      </dgm:t>
    </dgm:pt>
    <dgm:pt modelId="{EF7BBD18-12CE-4ADE-AA35-DC4EC7D0F106}" type="parTrans" cxnId="{821A8005-D4EC-4398-A2F4-329F0DD8547B}">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EF47BE1F-D0EB-431C-A042-9499838094E9}" type="sibTrans" cxnId="{821A8005-D4EC-4398-A2F4-329F0DD8547B}">
      <dgm:prSet/>
      <dgm:spPr/>
      <dgm:t>
        <a:bodyPr/>
        <a:lstStyle/>
        <a:p>
          <a:endParaRPr lang="en-IN"/>
        </a:p>
      </dgm:t>
    </dgm:pt>
    <dgm:pt modelId="{BD1007B8-38DB-43F6-BFDC-74FDDAE6D9EF}">
      <dgm:prSet custT="1"/>
      <dgm:spPr>
        <a:solidFill>
          <a:srgbClr val="00B050"/>
        </a:solidFill>
      </dgm:spPr>
      <dgm:t>
        <a:bodyPr/>
        <a:lstStyle/>
        <a:p>
          <a:r>
            <a:rPr lang="en-IN" sz="1600" baseline="0" dirty="0">
              <a:solidFill>
                <a:schemeClr val="accent4">
                  <a:lumMod val="50000"/>
                </a:schemeClr>
              </a:solidFill>
              <a:latin typeface="Arial" panose="020B0604020202020204" pitchFamily="34" charset="0"/>
              <a:cs typeface="Arial" panose="020B0604020202020204" pitchFamily="34" charset="0"/>
            </a:rPr>
            <a:t>Contractor Expenses(India=60%,APAC= 7%, Australis= 5%, Others= 28%)          </a:t>
          </a:r>
          <a:endParaRPr lang="en-IN" sz="1600" dirty="0">
            <a:solidFill>
              <a:schemeClr val="accent4">
                <a:lumMod val="50000"/>
              </a:schemeClr>
            </a:solidFill>
            <a:latin typeface="Arial" panose="020B0604020202020204" pitchFamily="34" charset="0"/>
            <a:cs typeface="Arial" panose="020B0604020202020204" pitchFamily="34" charset="0"/>
          </a:endParaRPr>
        </a:p>
      </dgm:t>
    </dgm:pt>
    <dgm:pt modelId="{3851513F-8E9D-4D35-A545-4BB309134077}" type="parTrans" cxnId="{2844D541-5C61-4936-97FF-0679EEFCFE92}">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4E374802-7C54-4377-B45F-12A97E7B4C3A}" type="sibTrans" cxnId="{2844D541-5C61-4936-97FF-0679EEFCFE92}">
      <dgm:prSet/>
      <dgm:spPr/>
      <dgm:t>
        <a:bodyPr/>
        <a:lstStyle/>
        <a:p>
          <a:endParaRPr lang="en-IN"/>
        </a:p>
      </dgm:t>
    </dgm:pt>
    <dgm:pt modelId="{32FFD936-9A6F-41AD-9759-08FCFADCA722}">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BFSI(42%),Retail(39%), Health(14%)</a:t>
          </a:r>
        </a:p>
      </dgm:t>
    </dgm:pt>
    <dgm:pt modelId="{189DDB43-19F4-45FD-81EE-A1D54AAB1FA3}" type="parTrans" cxnId="{8AAE2BA7-020F-439B-AE28-403912C95A73}">
      <dgm:prSet/>
      <dgm:spPr/>
      <dgm:t>
        <a:bodyPr/>
        <a:lstStyle/>
        <a:p>
          <a:endParaRPr lang="en-IN"/>
        </a:p>
      </dgm:t>
    </dgm:pt>
    <dgm:pt modelId="{3F03EC70-CE34-4CAF-8E3B-1404D5498DD4}" type="sibTrans" cxnId="{8AAE2BA7-020F-439B-AE28-403912C95A73}">
      <dgm:prSet/>
      <dgm:spPr/>
      <dgm:t>
        <a:bodyPr/>
        <a:lstStyle/>
        <a:p>
          <a:endParaRPr lang="en-IN"/>
        </a:p>
      </dgm:t>
    </dgm:pt>
    <dgm:pt modelId="{6C9209BB-B757-4453-B7F3-362596ED5C7F}">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Customer-Wise Revenue</a:t>
          </a:r>
        </a:p>
      </dgm:t>
    </dgm:pt>
    <dgm:pt modelId="{006E167D-B98A-4884-BF66-75FFF7C8CC6D}" type="sibTrans" cxnId="{EA1A2F2C-0CA4-4C54-8783-D4D5D736692D}">
      <dgm:prSet/>
      <dgm:spPr/>
      <dgm:t>
        <a:bodyPr/>
        <a:lstStyle/>
        <a:p>
          <a:endParaRPr lang="en-IN"/>
        </a:p>
      </dgm:t>
    </dgm:pt>
    <dgm:pt modelId="{A7522C9F-90F9-4604-AEE4-CD2C08F8B5D9}" type="parTrans" cxnId="{EA1A2F2C-0CA4-4C54-8783-D4D5D736692D}">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8F3FD8C4-DAFC-4830-BF76-54041BFCBA91}">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Country-Wise Margin</a:t>
          </a:r>
        </a:p>
      </dgm:t>
    </dgm:pt>
    <dgm:pt modelId="{E27F5A3B-4B77-4733-A0DF-609CB655D50B}" type="parTrans" cxnId="{1AC16756-05D5-4854-B436-15953D8E8555}">
      <dgm:prSet/>
      <dgm:spPr/>
      <dgm:t>
        <a:bodyPr/>
        <a:lstStyle/>
        <a:p>
          <a:endParaRPr lang="en-IN"/>
        </a:p>
      </dgm:t>
    </dgm:pt>
    <dgm:pt modelId="{3D40EE04-1F29-4E3D-9F2C-0786FD8DB441}" type="sibTrans" cxnId="{1AC16756-05D5-4854-B436-15953D8E8555}">
      <dgm:prSet/>
      <dgm:spPr/>
      <dgm:t>
        <a:bodyPr/>
        <a:lstStyle/>
        <a:p>
          <a:endParaRPr lang="en-IN"/>
        </a:p>
      </dgm:t>
    </dgm:pt>
    <dgm:pt modelId="{A6ECB36F-EBB5-4F5E-8969-C310AA79A706}">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Europe (44%), US(48%), India(9%),APAC(14%)</a:t>
          </a:r>
        </a:p>
      </dgm:t>
    </dgm:pt>
    <dgm:pt modelId="{176E4859-18BD-40DD-B76C-8EE18F9A5BBA}" type="parTrans" cxnId="{EECB6669-E7A1-4AF1-8869-0CBD2AEB6F1D}">
      <dgm:prSet/>
      <dgm:spPr/>
      <dgm:t>
        <a:bodyPr/>
        <a:lstStyle/>
        <a:p>
          <a:endParaRPr lang="en-IN"/>
        </a:p>
      </dgm:t>
    </dgm:pt>
    <dgm:pt modelId="{64ED482B-F34E-4372-A4B7-1653A639B844}" type="sibTrans" cxnId="{EECB6669-E7A1-4AF1-8869-0CBD2AEB6F1D}">
      <dgm:prSet/>
      <dgm:spPr/>
      <dgm:t>
        <a:bodyPr/>
        <a:lstStyle/>
        <a:p>
          <a:endParaRPr lang="en-IN"/>
        </a:p>
      </dgm:t>
    </dgm:pt>
    <dgm:pt modelId="{D32E9CC7-74B8-497B-AB9B-FA1374658951}">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Sector-Wise revenue</a:t>
          </a:r>
        </a:p>
      </dgm:t>
    </dgm:pt>
    <dgm:pt modelId="{428FA7E9-91E9-40F3-B63F-03C92903F8C3}" type="sibTrans" cxnId="{37E181D7-89D2-4818-A01B-AB404BD23AF1}">
      <dgm:prSet/>
      <dgm:spPr/>
      <dgm:t>
        <a:bodyPr/>
        <a:lstStyle/>
        <a:p>
          <a:endParaRPr lang="en-IN"/>
        </a:p>
      </dgm:t>
    </dgm:pt>
    <dgm:pt modelId="{486A6A1D-6E72-4B36-ABEA-7D53E902A266}" type="parTrans" cxnId="{37E181D7-89D2-4818-A01B-AB404BD23AF1}">
      <dgm:prSet/>
      <dgm:spPr/>
      <dgm:t>
        <a:bodyPr/>
        <a:lstStyle/>
        <a:p>
          <a:endParaRPr lang="en-IN"/>
        </a:p>
      </dgm:t>
    </dgm:pt>
    <dgm:pt modelId="{BC1035C7-91EF-4E11-AAB3-6B848B87C9F3}">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Products sell(40%)</a:t>
          </a:r>
        </a:p>
      </dgm:t>
    </dgm:pt>
    <dgm:pt modelId="{DABA850E-6EEA-49BB-BFE0-C20ADD43FDC9}" type="parTrans" cxnId="{B1224354-DB33-424E-9B28-F2169505E6B4}">
      <dgm:prSet/>
      <dgm:spPr/>
      <dgm:t>
        <a:bodyPr/>
        <a:lstStyle/>
        <a:p>
          <a:endParaRPr lang="en-IN"/>
        </a:p>
      </dgm:t>
    </dgm:pt>
    <dgm:pt modelId="{8FB96EC6-6A89-4B6C-B451-90C6B2724565}" type="sibTrans" cxnId="{B1224354-DB33-424E-9B28-F2169505E6B4}">
      <dgm:prSet/>
      <dgm:spPr/>
      <dgm:t>
        <a:bodyPr/>
        <a:lstStyle/>
        <a:p>
          <a:endParaRPr lang="en-IN"/>
        </a:p>
      </dgm:t>
    </dgm:pt>
    <dgm:pt modelId="{277BE2FF-C6E4-4FD0-9BC6-46791FE6A16F}">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Digital Marketing Products(90%)</a:t>
          </a:r>
        </a:p>
      </dgm:t>
    </dgm:pt>
    <dgm:pt modelId="{830EF2C8-412B-421A-8C1B-286C2E7E0B46}" type="parTrans" cxnId="{F4AC364A-8582-4BDD-A0D9-00BB2AA7E724}">
      <dgm:prSet/>
      <dgm:spPr/>
      <dgm:t>
        <a:bodyPr/>
        <a:lstStyle/>
        <a:p>
          <a:endParaRPr lang="en-IN"/>
        </a:p>
      </dgm:t>
    </dgm:pt>
    <dgm:pt modelId="{48B5AC36-D58A-48F0-B9ED-D4EEC1D4FB90}" type="sibTrans" cxnId="{F4AC364A-8582-4BDD-A0D9-00BB2AA7E724}">
      <dgm:prSet/>
      <dgm:spPr/>
      <dgm:t>
        <a:bodyPr/>
        <a:lstStyle/>
        <a:p>
          <a:endParaRPr lang="en-IN"/>
        </a:p>
      </dgm:t>
    </dgm:pt>
    <dgm:pt modelId="{4625F17E-904C-40C3-8EFC-0E3B52F6E97A}">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Others(10%)</a:t>
          </a:r>
        </a:p>
      </dgm:t>
    </dgm:pt>
    <dgm:pt modelId="{FF54A295-E1D0-4E8A-8B49-7F54CE10F067}" type="parTrans" cxnId="{E8CD2244-99A8-45BD-BFB1-B1F4BBE6164C}">
      <dgm:prSet/>
      <dgm:spPr/>
      <dgm:t>
        <a:bodyPr/>
        <a:lstStyle/>
        <a:p>
          <a:endParaRPr lang="en-IN"/>
        </a:p>
      </dgm:t>
    </dgm:pt>
    <dgm:pt modelId="{E96AB392-72B7-47BD-BCC2-BCF1C8B11E7E}" type="sibTrans" cxnId="{E8CD2244-99A8-45BD-BFB1-B1F4BBE6164C}">
      <dgm:prSet/>
      <dgm:spPr/>
      <dgm:t>
        <a:bodyPr/>
        <a:lstStyle/>
        <a:p>
          <a:endParaRPr lang="en-IN"/>
        </a:p>
      </dgm:t>
    </dgm:pt>
    <dgm:pt modelId="{260136A5-A57E-4052-8013-0AB28E711695}">
      <dgm:prSet custT="1"/>
      <dgm:spPr>
        <a:solidFill>
          <a:srgbClr val="00B050"/>
        </a:solidFill>
      </dgm:spPr>
      <dgm:t>
        <a:bodyPr/>
        <a:lstStyle/>
        <a:p>
          <a:r>
            <a:rPr lang="en-IN" sz="1600" dirty="0">
              <a:solidFill>
                <a:schemeClr val="accent4">
                  <a:lumMod val="50000"/>
                </a:schemeClr>
              </a:solidFill>
              <a:latin typeface="Arial" panose="020B0604020202020204" pitchFamily="34" charset="0"/>
              <a:cs typeface="Arial" panose="020B0604020202020204" pitchFamily="34" charset="0"/>
            </a:rPr>
            <a:t>US(32%), Middle East(27%), Europe(20%), APAC(21%)</a:t>
          </a:r>
        </a:p>
      </dgm:t>
    </dgm:pt>
    <dgm:pt modelId="{9BD29232-2791-47EF-BF97-08ECB2294C7E}" type="sibTrans" cxnId="{D0849209-8457-4DE7-BD10-DECFAEB257DB}">
      <dgm:prSet/>
      <dgm:spPr/>
      <dgm:t>
        <a:bodyPr/>
        <a:lstStyle/>
        <a:p>
          <a:endParaRPr lang="en-IN"/>
        </a:p>
      </dgm:t>
    </dgm:pt>
    <dgm:pt modelId="{DF8DDDE1-F0CD-448B-A3B6-5B36DC1A2985}" type="parTrans" cxnId="{D0849209-8457-4DE7-BD10-DECFAEB257DB}">
      <dgm:prSet custT="1"/>
      <dgm:spPr>
        <a:solidFill>
          <a:srgbClr val="00B050"/>
        </a:solidFill>
      </dgm:spPr>
      <dgm:t>
        <a:bodyPr/>
        <a:lstStyle/>
        <a:p>
          <a:endParaRPr lang="en-IN" sz="1600">
            <a:solidFill>
              <a:schemeClr val="accent4">
                <a:lumMod val="50000"/>
              </a:schemeClr>
            </a:solidFill>
            <a:latin typeface="Arial" panose="020B0604020202020204" pitchFamily="34" charset="0"/>
            <a:cs typeface="Arial" panose="020B0604020202020204" pitchFamily="34" charset="0"/>
          </a:endParaRPr>
        </a:p>
      </dgm:t>
    </dgm:pt>
    <dgm:pt modelId="{EF149114-CFB9-425A-A1B4-3563EF95DDEB}" type="pres">
      <dgm:prSet presAssocID="{51282188-CD3E-41C8-81D3-D0E038532E5C}" presName="diagram" presStyleCnt="0">
        <dgm:presLayoutVars>
          <dgm:chPref val="1"/>
          <dgm:dir/>
          <dgm:animOne val="branch"/>
          <dgm:animLvl val="lvl"/>
          <dgm:resizeHandles val="exact"/>
        </dgm:presLayoutVars>
      </dgm:prSet>
      <dgm:spPr/>
    </dgm:pt>
    <dgm:pt modelId="{8CB89954-355B-4664-B975-C757B4BF9467}" type="pres">
      <dgm:prSet presAssocID="{CD6F91D7-5E50-457D-9142-C5673840988D}" presName="root1" presStyleCnt="0"/>
      <dgm:spPr/>
    </dgm:pt>
    <dgm:pt modelId="{2113CFB4-42F8-4C48-9D61-61997182C196}" type="pres">
      <dgm:prSet presAssocID="{CD6F91D7-5E50-457D-9142-C5673840988D}" presName="LevelOneTextNode" presStyleLbl="node0" presStyleIdx="0" presStyleCnt="1" custScaleX="101109" custScaleY="103636" custLinFactX="-24913" custLinFactNeighborX="-100000" custLinFactNeighborY="-57203">
        <dgm:presLayoutVars>
          <dgm:chPref val="3"/>
        </dgm:presLayoutVars>
      </dgm:prSet>
      <dgm:spPr/>
    </dgm:pt>
    <dgm:pt modelId="{D98ACA7C-19DC-4CAC-9E85-65398788F594}" type="pres">
      <dgm:prSet presAssocID="{CD6F91D7-5E50-457D-9142-C5673840988D}" presName="level2hierChild" presStyleCnt="0"/>
      <dgm:spPr/>
    </dgm:pt>
    <dgm:pt modelId="{33BC1C47-54C6-4B99-A23D-EB476B52B8F6}" type="pres">
      <dgm:prSet presAssocID="{91B88D1D-634A-487C-B22A-E888F1194109}" presName="conn2-1" presStyleLbl="parChTrans1D2" presStyleIdx="0" presStyleCnt="2"/>
      <dgm:spPr/>
    </dgm:pt>
    <dgm:pt modelId="{28EA2A2A-2F90-4D03-8F6A-8F3FC9BBF81C}" type="pres">
      <dgm:prSet presAssocID="{91B88D1D-634A-487C-B22A-E888F1194109}" presName="connTx" presStyleLbl="parChTrans1D2" presStyleIdx="0" presStyleCnt="2"/>
      <dgm:spPr/>
    </dgm:pt>
    <dgm:pt modelId="{DE43D633-DCBD-453A-B4E2-DE146B4469DD}" type="pres">
      <dgm:prSet presAssocID="{A08191DA-5DC1-4F6B-9BC4-8C28DE8CA1D8}" presName="root2" presStyleCnt="0"/>
      <dgm:spPr/>
    </dgm:pt>
    <dgm:pt modelId="{8BBB612B-7096-4E42-911E-F61BBBA18DF3}" type="pres">
      <dgm:prSet presAssocID="{A08191DA-5DC1-4F6B-9BC4-8C28DE8CA1D8}" presName="LevelTwoTextNode" presStyleLbl="node2" presStyleIdx="0" presStyleCnt="2" custScaleX="129322" custScaleY="152399" custLinFactNeighborX="-93413" custLinFactNeighborY="-29692">
        <dgm:presLayoutVars>
          <dgm:chPref val="3"/>
        </dgm:presLayoutVars>
      </dgm:prSet>
      <dgm:spPr/>
    </dgm:pt>
    <dgm:pt modelId="{1F836959-0DE2-4C6B-B6B5-D499585FCAA7}" type="pres">
      <dgm:prSet presAssocID="{A08191DA-5DC1-4F6B-9BC4-8C28DE8CA1D8}" presName="level3hierChild" presStyleCnt="0"/>
      <dgm:spPr/>
    </dgm:pt>
    <dgm:pt modelId="{5ECA420B-1CA8-4A1D-8316-8D24B65B1533}" type="pres">
      <dgm:prSet presAssocID="{A7522C9F-90F9-4604-AEE4-CD2C08F8B5D9}" presName="conn2-1" presStyleLbl="parChTrans1D3" presStyleIdx="0" presStyleCnt="6"/>
      <dgm:spPr/>
    </dgm:pt>
    <dgm:pt modelId="{AABA155C-314F-4D58-B161-29193F377DF0}" type="pres">
      <dgm:prSet presAssocID="{A7522C9F-90F9-4604-AEE4-CD2C08F8B5D9}" presName="connTx" presStyleLbl="parChTrans1D3" presStyleIdx="0" presStyleCnt="6"/>
      <dgm:spPr/>
    </dgm:pt>
    <dgm:pt modelId="{6A40AC13-90CF-43C2-882D-D51627E0C4CF}" type="pres">
      <dgm:prSet presAssocID="{6C9209BB-B757-4453-B7F3-362596ED5C7F}" presName="root2" presStyleCnt="0"/>
      <dgm:spPr/>
    </dgm:pt>
    <dgm:pt modelId="{ECF3421A-2E1F-4B49-B05B-9C6DC5921982}" type="pres">
      <dgm:prSet presAssocID="{6C9209BB-B757-4453-B7F3-362596ED5C7F}" presName="LevelTwoTextNode" presStyleLbl="node3" presStyleIdx="0" presStyleCnt="6" custScaleX="259722">
        <dgm:presLayoutVars>
          <dgm:chPref val="3"/>
        </dgm:presLayoutVars>
      </dgm:prSet>
      <dgm:spPr/>
    </dgm:pt>
    <dgm:pt modelId="{8101C6CC-978D-4355-A4D3-0A80C75EA717}" type="pres">
      <dgm:prSet presAssocID="{6C9209BB-B757-4453-B7F3-362596ED5C7F}" presName="level3hierChild" presStyleCnt="0"/>
      <dgm:spPr/>
    </dgm:pt>
    <dgm:pt modelId="{E5229B1A-79BF-4E27-B350-F5269BD0EE8D}" type="pres">
      <dgm:prSet presAssocID="{DF8DDDE1-F0CD-448B-A3B6-5B36DC1A2985}" presName="conn2-1" presStyleLbl="parChTrans1D4" presStyleIdx="0" presStyleCnt="12"/>
      <dgm:spPr/>
    </dgm:pt>
    <dgm:pt modelId="{53ABECF8-2E41-4D1B-817C-21C3B15CB4E7}" type="pres">
      <dgm:prSet presAssocID="{DF8DDDE1-F0CD-448B-A3B6-5B36DC1A2985}" presName="connTx" presStyleLbl="parChTrans1D4" presStyleIdx="0" presStyleCnt="12"/>
      <dgm:spPr/>
    </dgm:pt>
    <dgm:pt modelId="{E2DC5392-465D-465F-9C79-DCAD5E17D210}" type="pres">
      <dgm:prSet presAssocID="{260136A5-A57E-4052-8013-0AB28E711695}" presName="root2" presStyleCnt="0"/>
      <dgm:spPr/>
    </dgm:pt>
    <dgm:pt modelId="{6CA0F00B-7EB2-4002-BF63-D1C5296E9A73}" type="pres">
      <dgm:prSet presAssocID="{260136A5-A57E-4052-8013-0AB28E711695}" presName="LevelTwoTextNode" presStyleLbl="node4" presStyleIdx="0" presStyleCnt="12" custScaleX="353633" custScaleY="109342" custLinFactNeighborX="62166" custLinFactNeighborY="-1076">
        <dgm:presLayoutVars>
          <dgm:chPref val="3"/>
        </dgm:presLayoutVars>
      </dgm:prSet>
      <dgm:spPr/>
    </dgm:pt>
    <dgm:pt modelId="{193E0BDD-1D63-4DDB-8F48-0DA3CB660985}" type="pres">
      <dgm:prSet presAssocID="{260136A5-A57E-4052-8013-0AB28E711695}" presName="level3hierChild" presStyleCnt="0"/>
      <dgm:spPr/>
    </dgm:pt>
    <dgm:pt modelId="{9AFE2126-922B-441B-A4CC-C760555C2A39}" type="pres">
      <dgm:prSet presAssocID="{B795C620-3A6C-4643-A4E9-50801A5BC204}" presName="conn2-1" presStyleLbl="parChTrans1D3" presStyleIdx="1" presStyleCnt="6"/>
      <dgm:spPr/>
    </dgm:pt>
    <dgm:pt modelId="{5A1A02AB-3F8B-42A4-8A21-ADAA1FAC0B09}" type="pres">
      <dgm:prSet presAssocID="{B795C620-3A6C-4643-A4E9-50801A5BC204}" presName="connTx" presStyleLbl="parChTrans1D3" presStyleIdx="1" presStyleCnt="6"/>
      <dgm:spPr/>
    </dgm:pt>
    <dgm:pt modelId="{A7101AB1-D8D6-4BED-BE0A-CE2444500F61}" type="pres">
      <dgm:prSet presAssocID="{83699B76-7648-48D4-A419-B93DBC754348}" presName="root2" presStyleCnt="0"/>
      <dgm:spPr/>
    </dgm:pt>
    <dgm:pt modelId="{3F66220D-5BA9-41A7-8AB5-29BEBB03F767}" type="pres">
      <dgm:prSet presAssocID="{83699B76-7648-48D4-A419-B93DBC754348}" presName="LevelTwoTextNode" presStyleLbl="node3" presStyleIdx="1" presStyleCnt="6" custScaleX="115530" custScaleY="141437" custLinFactNeighborX="-47971" custLinFactNeighborY="-6171">
        <dgm:presLayoutVars>
          <dgm:chPref val="3"/>
        </dgm:presLayoutVars>
      </dgm:prSet>
      <dgm:spPr/>
    </dgm:pt>
    <dgm:pt modelId="{562CF0D4-E532-478B-9955-53E67A5F668F}" type="pres">
      <dgm:prSet presAssocID="{83699B76-7648-48D4-A419-B93DBC754348}" presName="level3hierChild" presStyleCnt="0"/>
      <dgm:spPr/>
    </dgm:pt>
    <dgm:pt modelId="{A8EA8811-893D-4ACD-A744-1C775FAF3D83}" type="pres">
      <dgm:prSet presAssocID="{49DE44AD-2591-4DD1-A783-F0DC43148475}" presName="conn2-1" presStyleLbl="parChTrans1D4" presStyleIdx="1" presStyleCnt="12"/>
      <dgm:spPr/>
    </dgm:pt>
    <dgm:pt modelId="{B7B57A53-79EE-4C47-9EE3-2D22118AC8EA}" type="pres">
      <dgm:prSet presAssocID="{49DE44AD-2591-4DD1-A783-F0DC43148475}" presName="connTx" presStyleLbl="parChTrans1D4" presStyleIdx="1" presStyleCnt="12"/>
      <dgm:spPr/>
    </dgm:pt>
    <dgm:pt modelId="{3A0773DE-E949-4F1C-8ECD-1A06AA8842BD}" type="pres">
      <dgm:prSet presAssocID="{7E2663E2-866B-4E8A-BAEA-FE6702347B5C}" presName="root2" presStyleCnt="0"/>
      <dgm:spPr/>
    </dgm:pt>
    <dgm:pt modelId="{F2D06E15-70D4-468D-A554-B3DA181B81E1}" type="pres">
      <dgm:prSet presAssocID="{7E2663E2-866B-4E8A-BAEA-FE6702347B5C}" presName="LevelTwoTextNode" presStyleLbl="node4" presStyleIdx="1" presStyleCnt="12" custScaleX="184721">
        <dgm:presLayoutVars>
          <dgm:chPref val="3"/>
        </dgm:presLayoutVars>
      </dgm:prSet>
      <dgm:spPr/>
    </dgm:pt>
    <dgm:pt modelId="{FB1DF508-91F1-48EF-93D7-4B653A487E35}" type="pres">
      <dgm:prSet presAssocID="{7E2663E2-866B-4E8A-BAEA-FE6702347B5C}" presName="level3hierChild" presStyleCnt="0"/>
      <dgm:spPr/>
    </dgm:pt>
    <dgm:pt modelId="{81BF0681-C190-436F-841C-710F7AAE672A}" type="pres">
      <dgm:prSet presAssocID="{DABA850E-6EEA-49BB-BFE0-C20ADD43FDC9}" presName="conn2-1" presStyleLbl="parChTrans1D4" presStyleIdx="2" presStyleCnt="12"/>
      <dgm:spPr/>
    </dgm:pt>
    <dgm:pt modelId="{9DD23F99-BEC7-45AF-BA9C-80A5FCE17592}" type="pres">
      <dgm:prSet presAssocID="{DABA850E-6EEA-49BB-BFE0-C20ADD43FDC9}" presName="connTx" presStyleLbl="parChTrans1D4" presStyleIdx="2" presStyleCnt="12"/>
      <dgm:spPr/>
    </dgm:pt>
    <dgm:pt modelId="{A594B720-FA10-480A-9E9B-5BCC740CD4FA}" type="pres">
      <dgm:prSet presAssocID="{BC1035C7-91EF-4E11-AAB3-6B848B87C9F3}" presName="root2" presStyleCnt="0"/>
      <dgm:spPr/>
    </dgm:pt>
    <dgm:pt modelId="{F87ECBD7-E949-4C1C-8583-564B9A89A089}" type="pres">
      <dgm:prSet presAssocID="{BC1035C7-91EF-4E11-AAB3-6B848B87C9F3}" presName="LevelTwoTextNode" presStyleLbl="node4" presStyleIdx="2" presStyleCnt="12">
        <dgm:presLayoutVars>
          <dgm:chPref val="3"/>
        </dgm:presLayoutVars>
      </dgm:prSet>
      <dgm:spPr/>
    </dgm:pt>
    <dgm:pt modelId="{382925F2-B99C-4348-89BB-679041F53C78}" type="pres">
      <dgm:prSet presAssocID="{BC1035C7-91EF-4E11-AAB3-6B848B87C9F3}" presName="level3hierChild" presStyleCnt="0"/>
      <dgm:spPr/>
    </dgm:pt>
    <dgm:pt modelId="{4A01EB35-2CB5-4958-8EA6-58B843188503}" type="pres">
      <dgm:prSet presAssocID="{830EF2C8-412B-421A-8C1B-286C2E7E0B46}" presName="conn2-1" presStyleLbl="parChTrans1D4" presStyleIdx="3" presStyleCnt="12"/>
      <dgm:spPr/>
    </dgm:pt>
    <dgm:pt modelId="{35C14682-D37E-4CCB-9461-32BE7D7611C5}" type="pres">
      <dgm:prSet presAssocID="{830EF2C8-412B-421A-8C1B-286C2E7E0B46}" presName="connTx" presStyleLbl="parChTrans1D4" presStyleIdx="3" presStyleCnt="12"/>
      <dgm:spPr/>
    </dgm:pt>
    <dgm:pt modelId="{043E3A42-A6D5-476C-BED8-4872C9729C36}" type="pres">
      <dgm:prSet presAssocID="{277BE2FF-C6E4-4FD0-9BC6-46791FE6A16F}" presName="root2" presStyleCnt="0"/>
      <dgm:spPr/>
    </dgm:pt>
    <dgm:pt modelId="{9C34982B-C7F8-45F8-BD12-015461E43FD8}" type="pres">
      <dgm:prSet presAssocID="{277BE2FF-C6E4-4FD0-9BC6-46791FE6A16F}" presName="LevelTwoTextNode" presStyleLbl="node4" presStyleIdx="3" presStyleCnt="12" custScaleX="245559">
        <dgm:presLayoutVars>
          <dgm:chPref val="3"/>
        </dgm:presLayoutVars>
      </dgm:prSet>
      <dgm:spPr/>
    </dgm:pt>
    <dgm:pt modelId="{66B12461-F42C-4C23-9746-E8B758992921}" type="pres">
      <dgm:prSet presAssocID="{277BE2FF-C6E4-4FD0-9BC6-46791FE6A16F}" presName="level3hierChild" presStyleCnt="0"/>
      <dgm:spPr/>
    </dgm:pt>
    <dgm:pt modelId="{20A7751A-F6A5-4A5A-BAAF-459EED0B50A6}" type="pres">
      <dgm:prSet presAssocID="{FF54A295-E1D0-4E8A-8B49-7F54CE10F067}" presName="conn2-1" presStyleLbl="parChTrans1D4" presStyleIdx="4" presStyleCnt="12"/>
      <dgm:spPr/>
    </dgm:pt>
    <dgm:pt modelId="{4D05147E-788D-4974-A6F9-3C934BF43EB9}" type="pres">
      <dgm:prSet presAssocID="{FF54A295-E1D0-4E8A-8B49-7F54CE10F067}" presName="connTx" presStyleLbl="parChTrans1D4" presStyleIdx="4" presStyleCnt="12"/>
      <dgm:spPr/>
    </dgm:pt>
    <dgm:pt modelId="{1AF5C21A-66DA-4273-9A8A-AFCBA5751DE6}" type="pres">
      <dgm:prSet presAssocID="{4625F17E-904C-40C3-8EFC-0E3B52F6E97A}" presName="root2" presStyleCnt="0"/>
      <dgm:spPr/>
    </dgm:pt>
    <dgm:pt modelId="{03AC2280-0FE2-419C-933A-DA86931E1975}" type="pres">
      <dgm:prSet presAssocID="{4625F17E-904C-40C3-8EFC-0E3B52F6E97A}" presName="LevelTwoTextNode" presStyleLbl="node4" presStyleIdx="4" presStyleCnt="12" custScaleX="200227">
        <dgm:presLayoutVars>
          <dgm:chPref val="3"/>
        </dgm:presLayoutVars>
      </dgm:prSet>
      <dgm:spPr/>
    </dgm:pt>
    <dgm:pt modelId="{07DAE290-4BB7-450B-A30D-DC6182955128}" type="pres">
      <dgm:prSet presAssocID="{4625F17E-904C-40C3-8EFC-0E3B52F6E97A}" presName="level3hierChild" presStyleCnt="0"/>
      <dgm:spPr/>
    </dgm:pt>
    <dgm:pt modelId="{CE953590-C96D-43C0-A0BD-BD149725ECFC}" type="pres">
      <dgm:prSet presAssocID="{486A6A1D-6E72-4B36-ABEA-7D53E902A266}" presName="conn2-1" presStyleLbl="parChTrans1D3" presStyleIdx="2" presStyleCnt="6"/>
      <dgm:spPr/>
    </dgm:pt>
    <dgm:pt modelId="{426B1EBA-C21F-4731-9597-A91DF4B1E961}" type="pres">
      <dgm:prSet presAssocID="{486A6A1D-6E72-4B36-ABEA-7D53E902A266}" presName="connTx" presStyleLbl="parChTrans1D3" presStyleIdx="2" presStyleCnt="6"/>
      <dgm:spPr/>
    </dgm:pt>
    <dgm:pt modelId="{07BFBB01-A19C-4C6E-8000-22F76159ED1C}" type="pres">
      <dgm:prSet presAssocID="{D32E9CC7-74B8-497B-AB9B-FA1374658951}" presName="root2" presStyleCnt="0"/>
      <dgm:spPr/>
    </dgm:pt>
    <dgm:pt modelId="{7AF7834F-3D48-41FC-A5B7-5228AA839C6C}" type="pres">
      <dgm:prSet presAssocID="{D32E9CC7-74B8-497B-AB9B-FA1374658951}" presName="LevelTwoTextNode" presStyleLbl="node3" presStyleIdx="2" presStyleCnt="6" custScaleX="132347" custScaleY="162118">
        <dgm:presLayoutVars>
          <dgm:chPref val="3"/>
        </dgm:presLayoutVars>
      </dgm:prSet>
      <dgm:spPr/>
    </dgm:pt>
    <dgm:pt modelId="{01AC44AE-A5C8-4D83-A06B-BFDB13151543}" type="pres">
      <dgm:prSet presAssocID="{D32E9CC7-74B8-497B-AB9B-FA1374658951}" presName="level3hierChild" presStyleCnt="0"/>
      <dgm:spPr/>
    </dgm:pt>
    <dgm:pt modelId="{444B6642-023C-43DD-B6C0-9D44DA185FE9}" type="pres">
      <dgm:prSet presAssocID="{189DDB43-19F4-45FD-81EE-A1D54AAB1FA3}" presName="conn2-1" presStyleLbl="parChTrans1D4" presStyleIdx="5" presStyleCnt="12"/>
      <dgm:spPr/>
    </dgm:pt>
    <dgm:pt modelId="{B1AE3AB1-0D6E-4FE4-8295-E6D4C9FBFD96}" type="pres">
      <dgm:prSet presAssocID="{189DDB43-19F4-45FD-81EE-A1D54AAB1FA3}" presName="connTx" presStyleLbl="parChTrans1D4" presStyleIdx="5" presStyleCnt="12"/>
      <dgm:spPr/>
    </dgm:pt>
    <dgm:pt modelId="{A6CCCA22-41FD-4B03-95A3-7E8C91F45DFC}" type="pres">
      <dgm:prSet presAssocID="{32FFD936-9A6F-41AD-9759-08FCFADCA722}" presName="root2" presStyleCnt="0"/>
      <dgm:spPr/>
    </dgm:pt>
    <dgm:pt modelId="{3041555D-7356-4178-B529-F15A9106D5FC}" type="pres">
      <dgm:prSet presAssocID="{32FFD936-9A6F-41AD-9759-08FCFADCA722}" presName="LevelTwoTextNode" presStyleLbl="node4" presStyleIdx="5" presStyleCnt="12" custScaleX="254434" custLinFactNeighborX="62470" custLinFactNeighborY="16525">
        <dgm:presLayoutVars>
          <dgm:chPref val="3"/>
        </dgm:presLayoutVars>
      </dgm:prSet>
      <dgm:spPr/>
    </dgm:pt>
    <dgm:pt modelId="{B4436EF8-A90C-42E6-A5F6-BD5464D285D8}" type="pres">
      <dgm:prSet presAssocID="{32FFD936-9A6F-41AD-9759-08FCFADCA722}" presName="level3hierChild" presStyleCnt="0"/>
      <dgm:spPr/>
    </dgm:pt>
    <dgm:pt modelId="{3F65DAE8-906C-49AA-A9EB-BC1A9CFA12E9}" type="pres">
      <dgm:prSet presAssocID="{E27F5A3B-4B77-4733-A0DF-609CB655D50B}" presName="conn2-1" presStyleLbl="parChTrans1D3" presStyleIdx="3" presStyleCnt="6"/>
      <dgm:spPr/>
    </dgm:pt>
    <dgm:pt modelId="{0B3DC0C3-C502-40EB-B8E8-322362FA5716}" type="pres">
      <dgm:prSet presAssocID="{E27F5A3B-4B77-4733-A0DF-609CB655D50B}" presName="connTx" presStyleLbl="parChTrans1D3" presStyleIdx="3" presStyleCnt="6"/>
      <dgm:spPr/>
    </dgm:pt>
    <dgm:pt modelId="{DC5F7F58-D568-4272-B241-94C60FE8B0A2}" type="pres">
      <dgm:prSet presAssocID="{8F3FD8C4-DAFC-4830-BF76-54041BFCBA91}" presName="root2" presStyleCnt="0"/>
      <dgm:spPr/>
    </dgm:pt>
    <dgm:pt modelId="{7633B44A-DBC1-4A84-BCAF-E3E635398A7B}" type="pres">
      <dgm:prSet presAssocID="{8F3FD8C4-DAFC-4830-BF76-54041BFCBA91}" presName="LevelTwoTextNode" presStyleLbl="node3" presStyleIdx="3" presStyleCnt="6" custScaleX="174936" custLinFactNeighborX="8207" custLinFactNeighborY="31314">
        <dgm:presLayoutVars>
          <dgm:chPref val="3"/>
        </dgm:presLayoutVars>
      </dgm:prSet>
      <dgm:spPr/>
    </dgm:pt>
    <dgm:pt modelId="{5B1487F6-376E-4A69-9EE3-6C344E5D6C5B}" type="pres">
      <dgm:prSet presAssocID="{8F3FD8C4-DAFC-4830-BF76-54041BFCBA91}" presName="level3hierChild" presStyleCnt="0"/>
      <dgm:spPr/>
    </dgm:pt>
    <dgm:pt modelId="{6B1FDB8B-FF6E-4649-A37D-EA9C45342568}" type="pres">
      <dgm:prSet presAssocID="{176E4859-18BD-40DD-B76C-8EE18F9A5BBA}" presName="conn2-1" presStyleLbl="parChTrans1D4" presStyleIdx="6" presStyleCnt="12"/>
      <dgm:spPr/>
    </dgm:pt>
    <dgm:pt modelId="{6DD97CCB-C88B-4CCB-9CF3-A772AE5E1DED}" type="pres">
      <dgm:prSet presAssocID="{176E4859-18BD-40DD-B76C-8EE18F9A5BBA}" presName="connTx" presStyleLbl="parChTrans1D4" presStyleIdx="6" presStyleCnt="12"/>
      <dgm:spPr/>
    </dgm:pt>
    <dgm:pt modelId="{E2A372BB-01C7-4C3A-B15C-A6A38160538A}" type="pres">
      <dgm:prSet presAssocID="{A6ECB36F-EBB5-4F5E-8969-C310AA79A706}" presName="root2" presStyleCnt="0"/>
      <dgm:spPr/>
    </dgm:pt>
    <dgm:pt modelId="{F31492CE-81ED-49B9-A74F-D31359A01278}" type="pres">
      <dgm:prSet presAssocID="{A6ECB36F-EBB5-4F5E-8969-C310AA79A706}" presName="LevelTwoTextNode" presStyleLbl="node4" presStyleIdx="6" presStyleCnt="12" custScaleX="329653" custLinFactNeighborX="87675" custLinFactNeighborY="20143">
        <dgm:presLayoutVars>
          <dgm:chPref val="3"/>
        </dgm:presLayoutVars>
      </dgm:prSet>
      <dgm:spPr/>
    </dgm:pt>
    <dgm:pt modelId="{99C10DC3-E2A5-41F2-AE07-188057023E58}" type="pres">
      <dgm:prSet presAssocID="{A6ECB36F-EBB5-4F5E-8969-C310AA79A706}" presName="level3hierChild" presStyleCnt="0"/>
      <dgm:spPr/>
    </dgm:pt>
    <dgm:pt modelId="{D6992CE3-F270-4537-B5D2-29FC05FDD3B4}" type="pres">
      <dgm:prSet presAssocID="{9E47DAF8-8CC3-49AC-B4DB-6EC1C5DFD0F9}" presName="conn2-1" presStyleLbl="parChTrans1D2" presStyleIdx="1" presStyleCnt="2"/>
      <dgm:spPr/>
    </dgm:pt>
    <dgm:pt modelId="{7F1C0F22-8DDE-46D1-8623-34D69036DB2C}" type="pres">
      <dgm:prSet presAssocID="{9E47DAF8-8CC3-49AC-B4DB-6EC1C5DFD0F9}" presName="connTx" presStyleLbl="parChTrans1D2" presStyleIdx="1" presStyleCnt="2"/>
      <dgm:spPr/>
    </dgm:pt>
    <dgm:pt modelId="{1FE1D6C3-BAFE-40E6-8C3F-DFAB7CA15A47}" type="pres">
      <dgm:prSet presAssocID="{853F700F-ED07-4145-B97A-53D2A1F4F58D}" presName="root2" presStyleCnt="0"/>
      <dgm:spPr/>
    </dgm:pt>
    <dgm:pt modelId="{C3A5651A-C1FA-4EE8-B9A3-1697C2B87EF9}" type="pres">
      <dgm:prSet presAssocID="{853F700F-ED07-4145-B97A-53D2A1F4F58D}" presName="LevelTwoTextNode" presStyleLbl="node2" presStyleIdx="1" presStyleCnt="2" custScaleX="85688" custScaleY="96170" custLinFactNeighborX="-80821" custLinFactNeighborY="5308">
        <dgm:presLayoutVars>
          <dgm:chPref val="3"/>
        </dgm:presLayoutVars>
      </dgm:prSet>
      <dgm:spPr/>
    </dgm:pt>
    <dgm:pt modelId="{2558741C-8F5D-4646-825B-944C130B3115}" type="pres">
      <dgm:prSet presAssocID="{853F700F-ED07-4145-B97A-53D2A1F4F58D}" presName="level3hierChild" presStyleCnt="0"/>
      <dgm:spPr/>
    </dgm:pt>
    <dgm:pt modelId="{52F58016-EF4D-4960-95A3-4E97557308F6}" type="pres">
      <dgm:prSet presAssocID="{317C1151-6549-42DB-ACEF-AAB2E000CDEA}" presName="conn2-1" presStyleLbl="parChTrans1D3" presStyleIdx="4" presStyleCnt="6"/>
      <dgm:spPr/>
    </dgm:pt>
    <dgm:pt modelId="{DBD54417-995D-4E81-AB7C-D7A8DCBF7A56}" type="pres">
      <dgm:prSet presAssocID="{317C1151-6549-42DB-ACEF-AAB2E000CDEA}" presName="connTx" presStyleLbl="parChTrans1D3" presStyleIdx="4" presStyleCnt="6"/>
      <dgm:spPr/>
    </dgm:pt>
    <dgm:pt modelId="{3EFD5D48-8005-47D5-810C-FF12610BCEB7}" type="pres">
      <dgm:prSet presAssocID="{90E0D17B-27F2-4C09-8901-6E2659621513}" presName="root2" presStyleCnt="0"/>
      <dgm:spPr/>
    </dgm:pt>
    <dgm:pt modelId="{764C5556-BD26-4644-9C81-19A0EAC9258D}" type="pres">
      <dgm:prSet presAssocID="{90E0D17B-27F2-4C09-8901-6E2659621513}" presName="LevelTwoTextNode" presStyleLbl="node3" presStyleIdx="4" presStyleCnt="6" custLinFactNeighborX="-66427" custLinFactNeighborY="32790">
        <dgm:presLayoutVars>
          <dgm:chPref val="3"/>
        </dgm:presLayoutVars>
      </dgm:prSet>
      <dgm:spPr/>
    </dgm:pt>
    <dgm:pt modelId="{D7705D67-8B6C-4E70-862E-CE48B5F3129F}" type="pres">
      <dgm:prSet presAssocID="{90E0D17B-27F2-4C09-8901-6E2659621513}" presName="level3hierChild" presStyleCnt="0"/>
      <dgm:spPr/>
    </dgm:pt>
    <dgm:pt modelId="{085D4E8A-5705-499A-8BCA-F66A4BE226DB}" type="pres">
      <dgm:prSet presAssocID="{72F50081-1692-4839-A3E3-35421857CCC5}" presName="conn2-1" presStyleLbl="parChTrans1D4" presStyleIdx="7" presStyleCnt="12"/>
      <dgm:spPr/>
    </dgm:pt>
    <dgm:pt modelId="{73067D55-3010-47BA-ADC3-E1D3AF65CA36}" type="pres">
      <dgm:prSet presAssocID="{72F50081-1692-4839-A3E3-35421857CCC5}" presName="connTx" presStyleLbl="parChTrans1D4" presStyleIdx="7" presStyleCnt="12"/>
      <dgm:spPr/>
    </dgm:pt>
    <dgm:pt modelId="{BBB06963-E372-4A2D-AF3B-798A631CF9FD}" type="pres">
      <dgm:prSet presAssocID="{895C5CD0-6460-433F-9BCA-3EE6AA360339}" presName="root2" presStyleCnt="0"/>
      <dgm:spPr/>
    </dgm:pt>
    <dgm:pt modelId="{DC9C65F2-24B6-45FA-AF3D-B4E5A260CC86}" type="pres">
      <dgm:prSet presAssocID="{895C5CD0-6460-433F-9BCA-3EE6AA360339}" presName="LevelTwoTextNode" presStyleLbl="node4" presStyleIdx="7" presStyleCnt="12" custScaleX="309734" custScaleY="168729" custLinFactNeighborX="-60602" custLinFactNeighborY="62098">
        <dgm:presLayoutVars>
          <dgm:chPref val="3"/>
        </dgm:presLayoutVars>
      </dgm:prSet>
      <dgm:spPr/>
    </dgm:pt>
    <dgm:pt modelId="{FC593A66-C823-4147-AECC-89C115BF2A80}" type="pres">
      <dgm:prSet presAssocID="{895C5CD0-6460-433F-9BCA-3EE6AA360339}" presName="level3hierChild" presStyleCnt="0"/>
      <dgm:spPr/>
    </dgm:pt>
    <dgm:pt modelId="{5EB57A76-8D7F-4EA2-9C71-1CF1A481D232}" type="pres">
      <dgm:prSet presAssocID="{86848FAF-C7A3-4001-954F-0005DAC8C317}" presName="conn2-1" presStyleLbl="parChTrans1D3" presStyleIdx="5" presStyleCnt="6"/>
      <dgm:spPr/>
    </dgm:pt>
    <dgm:pt modelId="{29C4D7E1-B923-47C0-8047-DC37BCBF7C82}" type="pres">
      <dgm:prSet presAssocID="{86848FAF-C7A3-4001-954F-0005DAC8C317}" presName="connTx" presStyleLbl="parChTrans1D3" presStyleIdx="5" presStyleCnt="6"/>
      <dgm:spPr/>
    </dgm:pt>
    <dgm:pt modelId="{1E418FDC-F9B5-4654-A608-C85AD58295A3}" type="pres">
      <dgm:prSet presAssocID="{0EB72E1A-70D9-4B92-83FF-12C0CE5C636F}" presName="root2" presStyleCnt="0"/>
      <dgm:spPr/>
    </dgm:pt>
    <dgm:pt modelId="{AECFCCB4-9CD7-4502-96DD-F2CD6330308C}" type="pres">
      <dgm:prSet presAssocID="{0EB72E1A-70D9-4B92-83FF-12C0CE5C636F}" presName="LevelTwoTextNode" presStyleLbl="node3" presStyleIdx="5" presStyleCnt="6" custLinFactY="1611" custLinFactNeighborX="-50921" custLinFactNeighborY="100000">
        <dgm:presLayoutVars>
          <dgm:chPref val="3"/>
        </dgm:presLayoutVars>
      </dgm:prSet>
      <dgm:spPr/>
    </dgm:pt>
    <dgm:pt modelId="{6EDA6C1C-D78B-4CFE-BA27-27C5C4C611E6}" type="pres">
      <dgm:prSet presAssocID="{0EB72E1A-70D9-4B92-83FF-12C0CE5C636F}" presName="level3hierChild" presStyleCnt="0"/>
      <dgm:spPr/>
    </dgm:pt>
    <dgm:pt modelId="{2F219AE9-C481-4CCB-8305-9AD7D18C9741}" type="pres">
      <dgm:prSet presAssocID="{3C767F84-D0D9-42C1-A85A-C8F0BCA6C278}" presName="conn2-1" presStyleLbl="parChTrans1D4" presStyleIdx="8" presStyleCnt="12"/>
      <dgm:spPr/>
    </dgm:pt>
    <dgm:pt modelId="{9CE2DDEA-6273-4F2F-ADC9-60A794C61FA5}" type="pres">
      <dgm:prSet presAssocID="{3C767F84-D0D9-42C1-A85A-C8F0BCA6C278}" presName="connTx" presStyleLbl="parChTrans1D4" presStyleIdx="8" presStyleCnt="12"/>
      <dgm:spPr/>
    </dgm:pt>
    <dgm:pt modelId="{3948C10A-5C1A-455F-9F40-D50B4A05AE9D}" type="pres">
      <dgm:prSet presAssocID="{A10A3F71-D337-474F-8965-E23AA5F5AF0D}" presName="root2" presStyleCnt="0"/>
      <dgm:spPr/>
    </dgm:pt>
    <dgm:pt modelId="{C2EB46BC-1321-4EDC-8F47-660F21C9666D}" type="pres">
      <dgm:prSet presAssocID="{A10A3F71-D337-474F-8965-E23AA5F5AF0D}" presName="LevelTwoTextNode" presStyleLbl="node4" presStyleIdx="8" presStyleCnt="12" custScaleX="337674" custLinFactX="100000" custLinFactNeighborX="172412" custLinFactNeighborY="-8902">
        <dgm:presLayoutVars>
          <dgm:chPref val="3"/>
        </dgm:presLayoutVars>
      </dgm:prSet>
      <dgm:spPr/>
    </dgm:pt>
    <dgm:pt modelId="{D1468E5A-E943-4E8B-89B9-88838A7B2177}" type="pres">
      <dgm:prSet presAssocID="{A10A3F71-D337-474F-8965-E23AA5F5AF0D}" presName="level3hierChild" presStyleCnt="0"/>
      <dgm:spPr/>
    </dgm:pt>
    <dgm:pt modelId="{DCCC2FE6-7969-421C-8241-43832D59653A}" type="pres">
      <dgm:prSet presAssocID="{A8640A3D-5532-4812-BD5D-29ACAF2D04A7}" presName="conn2-1" presStyleLbl="parChTrans1D4" presStyleIdx="9" presStyleCnt="12"/>
      <dgm:spPr/>
    </dgm:pt>
    <dgm:pt modelId="{45F92D50-FA8C-4C2C-B735-D4450158D18B}" type="pres">
      <dgm:prSet presAssocID="{A8640A3D-5532-4812-BD5D-29ACAF2D04A7}" presName="connTx" presStyleLbl="parChTrans1D4" presStyleIdx="9" presStyleCnt="12"/>
      <dgm:spPr/>
    </dgm:pt>
    <dgm:pt modelId="{C283DC07-2C1A-4A8C-B842-CB7D0254E456}" type="pres">
      <dgm:prSet presAssocID="{AE66EE6E-FEAD-4939-8E55-3EBE8F064724}" presName="root2" presStyleCnt="0"/>
      <dgm:spPr/>
    </dgm:pt>
    <dgm:pt modelId="{6ABDF4B4-B2BC-49E2-AE3F-1D17F0BF2307}" type="pres">
      <dgm:prSet presAssocID="{AE66EE6E-FEAD-4939-8E55-3EBE8F064724}" presName="LevelTwoTextNode" presStyleLbl="node4" presStyleIdx="9" presStyleCnt="12" custScaleX="293170" custLinFactX="100000" custLinFactNeighborX="175704" custLinFactNeighborY="-17166">
        <dgm:presLayoutVars>
          <dgm:chPref val="3"/>
        </dgm:presLayoutVars>
      </dgm:prSet>
      <dgm:spPr/>
    </dgm:pt>
    <dgm:pt modelId="{35123A8A-9BDF-41B4-A6C2-3E6A790BEA98}" type="pres">
      <dgm:prSet presAssocID="{AE66EE6E-FEAD-4939-8E55-3EBE8F064724}" presName="level3hierChild" presStyleCnt="0"/>
      <dgm:spPr/>
    </dgm:pt>
    <dgm:pt modelId="{17711CCC-5B27-4D6E-AD77-D58EC661B287}" type="pres">
      <dgm:prSet presAssocID="{EF7BBD18-12CE-4ADE-AA35-DC4EC7D0F106}" presName="conn2-1" presStyleLbl="parChTrans1D4" presStyleIdx="10" presStyleCnt="12"/>
      <dgm:spPr/>
    </dgm:pt>
    <dgm:pt modelId="{99121BF2-28E5-495E-9C43-A9ABEF7D49D6}" type="pres">
      <dgm:prSet presAssocID="{EF7BBD18-12CE-4ADE-AA35-DC4EC7D0F106}" presName="connTx" presStyleLbl="parChTrans1D4" presStyleIdx="10" presStyleCnt="12"/>
      <dgm:spPr/>
    </dgm:pt>
    <dgm:pt modelId="{6EF09BFC-60E6-41EE-B681-F0BC09807BBC}" type="pres">
      <dgm:prSet presAssocID="{8F0CB8F0-8A6A-4A16-872F-1104D9C488A5}" presName="root2" presStyleCnt="0"/>
      <dgm:spPr/>
    </dgm:pt>
    <dgm:pt modelId="{83D1512D-7E86-496C-9A80-B6559736FDC2}" type="pres">
      <dgm:prSet presAssocID="{8F0CB8F0-8A6A-4A16-872F-1104D9C488A5}" presName="LevelTwoTextNode" presStyleLbl="node4" presStyleIdx="10" presStyleCnt="12" custScaleX="298334" custLinFactX="100000" custLinFactNeighborX="186434" custLinFactNeighborY="-17400">
        <dgm:presLayoutVars>
          <dgm:chPref val="3"/>
        </dgm:presLayoutVars>
      </dgm:prSet>
      <dgm:spPr/>
    </dgm:pt>
    <dgm:pt modelId="{B99F7457-42C6-4583-9C70-C8ACFD5FAD74}" type="pres">
      <dgm:prSet presAssocID="{8F0CB8F0-8A6A-4A16-872F-1104D9C488A5}" presName="level3hierChild" presStyleCnt="0"/>
      <dgm:spPr/>
    </dgm:pt>
    <dgm:pt modelId="{1E5A9B94-B2FC-46F0-9776-B2973DC9CCBA}" type="pres">
      <dgm:prSet presAssocID="{3851513F-8E9D-4D35-A545-4BB309134077}" presName="conn2-1" presStyleLbl="parChTrans1D4" presStyleIdx="11" presStyleCnt="12"/>
      <dgm:spPr/>
    </dgm:pt>
    <dgm:pt modelId="{22954D21-21D2-4F44-A04B-729FD5A24D7A}" type="pres">
      <dgm:prSet presAssocID="{3851513F-8E9D-4D35-A545-4BB309134077}" presName="connTx" presStyleLbl="parChTrans1D4" presStyleIdx="11" presStyleCnt="12"/>
      <dgm:spPr/>
    </dgm:pt>
    <dgm:pt modelId="{16C3A61C-B01A-4D68-A342-DEB2E82984A7}" type="pres">
      <dgm:prSet presAssocID="{BD1007B8-38DB-43F6-BFDC-74FDDAE6D9EF}" presName="root2" presStyleCnt="0"/>
      <dgm:spPr/>
    </dgm:pt>
    <dgm:pt modelId="{36E7B749-1BCE-4F8F-A469-8251DA16E69A}" type="pres">
      <dgm:prSet presAssocID="{BD1007B8-38DB-43F6-BFDC-74FDDAE6D9EF}" presName="LevelTwoTextNode" presStyleLbl="node4" presStyleIdx="11" presStyleCnt="12" custScaleX="432360" custLinFactX="100000" custLinFactNeighborX="169150" custLinFactNeighborY="-20290">
        <dgm:presLayoutVars>
          <dgm:chPref val="3"/>
        </dgm:presLayoutVars>
      </dgm:prSet>
      <dgm:spPr/>
    </dgm:pt>
    <dgm:pt modelId="{1F52B4E6-65B9-425A-B64B-F13D26309303}" type="pres">
      <dgm:prSet presAssocID="{BD1007B8-38DB-43F6-BFDC-74FDDAE6D9EF}" presName="level3hierChild" presStyleCnt="0"/>
      <dgm:spPr/>
    </dgm:pt>
  </dgm:ptLst>
  <dgm:cxnLst>
    <dgm:cxn modelId="{56B79501-64A8-4A5C-9E1C-CF0565B06758}" type="presOf" srcId="{32FFD936-9A6F-41AD-9759-08FCFADCA722}" destId="{3041555D-7356-4178-B529-F15A9106D5FC}" srcOrd="0" destOrd="0" presId="urn:microsoft.com/office/officeart/2005/8/layout/hierarchy2"/>
    <dgm:cxn modelId="{33A54504-5019-4CBF-9EB2-DB8E96934B19}" type="presOf" srcId="{830EF2C8-412B-421A-8C1B-286C2E7E0B46}" destId="{4A01EB35-2CB5-4958-8EA6-58B843188503}" srcOrd="0" destOrd="0" presId="urn:microsoft.com/office/officeart/2005/8/layout/hierarchy2"/>
    <dgm:cxn modelId="{821A8005-D4EC-4398-A2F4-329F0DD8547B}" srcId="{0EB72E1A-70D9-4B92-83FF-12C0CE5C636F}" destId="{8F0CB8F0-8A6A-4A16-872F-1104D9C488A5}" srcOrd="2" destOrd="0" parTransId="{EF7BBD18-12CE-4ADE-AA35-DC4EC7D0F106}" sibTransId="{EF47BE1F-D0EB-431C-A042-9499838094E9}"/>
    <dgm:cxn modelId="{71003609-49F6-4A22-9E55-CCC96A152AA6}" type="presOf" srcId="{86848FAF-C7A3-4001-954F-0005DAC8C317}" destId="{29C4D7E1-B923-47C0-8047-DC37BCBF7C82}" srcOrd="1" destOrd="0" presId="urn:microsoft.com/office/officeart/2005/8/layout/hierarchy2"/>
    <dgm:cxn modelId="{D0849209-8457-4DE7-BD10-DECFAEB257DB}" srcId="{6C9209BB-B757-4453-B7F3-362596ED5C7F}" destId="{260136A5-A57E-4052-8013-0AB28E711695}" srcOrd="0" destOrd="0" parTransId="{DF8DDDE1-F0CD-448B-A3B6-5B36DC1A2985}" sibTransId="{9BD29232-2791-47EF-BF97-08ECB2294C7E}"/>
    <dgm:cxn modelId="{8AFB9E0C-D917-4E2E-B8CB-FF36EF525ED9}" type="presOf" srcId="{9E47DAF8-8CC3-49AC-B4DB-6EC1C5DFD0F9}" destId="{D6992CE3-F270-4537-B5D2-29FC05FDD3B4}" srcOrd="0" destOrd="0" presId="urn:microsoft.com/office/officeart/2005/8/layout/hierarchy2"/>
    <dgm:cxn modelId="{DBD61C0F-DF62-4E12-A756-995281340D01}" type="presOf" srcId="{317C1151-6549-42DB-ACEF-AAB2E000CDEA}" destId="{52F58016-EF4D-4960-95A3-4E97557308F6}" srcOrd="0" destOrd="0" presId="urn:microsoft.com/office/officeart/2005/8/layout/hierarchy2"/>
    <dgm:cxn modelId="{904F1310-F4F6-49F4-A573-FF7B9BACA255}" srcId="{83699B76-7648-48D4-A419-B93DBC754348}" destId="{7E2663E2-866B-4E8A-BAEA-FE6702347B5C}" srcOrd="0" destOrd="0" parTransId="{49DE44AD-2591-4DD1-A783-F0DC43148475}" sibTransId="{F57FCE31-E3F8-46BC-B97D-A6E18D3C4493}"/>
    <dgm:cxn modelId="{85749313-1EEC-43C8-8512-912584F826C3}" type="presOf" srcId="{51282188-CD3E-41C8-81D3-D0E038532E5C}" destId="{EF149114-CFB9-425A-A1B4-3563EF95DDEB}" srcOrd="0" destOrd="0" presId="urn:microsoft.com/office/officeart/2005/8/layout/hierarchy2"/>
    <dgm:cxn modelId="{35D89115-99D3-4B0E-A63E-CCA3A5388FE4}" type="presOf" srcId="{83699B76-7648-48D4-A419-B93DBC754348}" destId="{3F66220D-5BA9-41A7-8AB5-29BEBB03F767}" srcOrd="0" destOrd="0" presId="urn:microsoft.com/office/officeart/2005/8/layout/hierarchy2"/>
    <dgm:cxn modelId="{B7B09D1D-C929-4C89-9CCF-1E732CD0497F}" type="presOf" srcId="{A7522C9F-90F9-4604-AEE4-CD2C08F8B5D9}" destId="{AABA155C-314F-4D58-B161-29193F377DF0}" srcOrd="1" destOrd="0" presId="urn:microsoft.com/office/officeart/2005/8/layout/hierarchy2"/>
    <dgm:cxn modelId="{DAB19F1D-DB54-4F20-9793-F7A00580C3F4}" type="presOf" srcId="{189DDB43-19F4-45FD-81EE-A1D54AAB1FA3}" destId="{B1AE3AB1-0D6E-4FE4-8295-E6D4C9FBFD96}" srcOrd="1" destOrd="0" presId="urn:microsoft.com/office/officeart/2005/8/layout/hierarchy2"/>
    <dgm:cxn modelId="{21872021-E145-43A5-A501-249A1E22FE0C}" type="presOf" srcId="{CD6F91D7-5E50-457D-9142-C5673840988D}" destId="{2113CFB4-42F8-4C48-9D61-61997182C196}" srcOrd="0" destOrd="0" presId="urn:microsoft.com/office/officeart/2005/8/layout/hierarchy2"/>
    <dgm:cxn modelId="{77800C22-B56F-48C8-B542-D1122E739995}" type="presOf" srcId="{260136A5-A57E-4052-8013-0AB28E711695}" destId="{6CA0F00B-7EB2-4002-BF63-D1C5296E9A73}" srcOrd="0" destOrd="0" presId="urn:microsoft.com/office/officeart/2005/8/layout/hierarchy2"/>
    <dgm:cxn modelId="{ECBA1A25-AD00-426E-B188-9C64EA87AACE}" srcId="{0EB72E1A-70D9-4B92-83FF-12C0CE5C636F}" destId="{A10A3F71-D337-474F-8965-E23AA5F5AF0D}" srcOrd="0" destOrd="0" parTransId="{3C767F84-D0D9-42C1-A85A-C8F0BCA6C278}" sibTransId="{7567511E-E33A-4DC7-80DD-40083C4D5510}"/>
    <dgm:cxn modelId="{2D29152B-0954-45B1-924B-F072E0309C6C}" type="presOf" srcId="{176E4859-18BD-40DD-B76C-8EE18F9A5BBA}" destId="{6DD97CCB-C88B-4CCB-9CF3-A772AE5E1DED}" srcOrd="1" destOrd="0" presId="urn:microsoft.com/office/officeart/2005/8/layout/hierarchy2"/>
    <dgm:cxn modelId="{EA1A2F2C-0CA4-4C54-8783-D4D5D736692D}" srcId="{A08191DA-5DC1-4F6B-9BC4-8C28DE8CA1D8}" destId="{6C9209BB-B757-4453-B7F3-362596ED5C7F}" srcOrd="0" destOrd="0" parTransId="{A7522C9F-90F9-4604-AEE4-CD2C08F8B5D9}" sibTransId="{006E167D-B98A-4884-BF66-75FFF7C8CC6D}"/>
    <dgm:cxn modelId="{0B95C82C-23F7-4D57-B091-6B30C0BD9E23}" type="presOf" srcId="{90E0D17B-27F2-4C09-8901-6E2659621513}" destId="{764C5556-BD26-4644-9C81-19A0EAC9258D}" srcOrd="0" destOrd="0" presId="urn:microsoft.com/office/officeart/2005/8/layout/hierarchy2"/>
    <dgm:cxn modelId="{22A8A72D-2C63-4170-957B-B16E04541D00}" srcId="{CD6F91D7-5E50-457D-9142-C5673840988D}" destId="{A08191DA-5DC1-4F6B-9BC4-8C28DE8CA1D8}" srcOrd="0" destOrd="0" parTransId="{91B88D1D-634A-487C-B22A-E888F1194109}" sibTransId="{14CCAFB5-80AB-4869-9AB3-006F31037616}"/>
    <dgm:cxn modelId="{64B2B82F-F973-410D-B969-03BCB1E4F894}" type="presOf" srcId="{3C767F84-D0D9-42C1-A85A-C8F0BCA6C278}" destId="{9CE2DDEA-6273-4F2F-ADC9-60A794C61FA5}" srcOrd="1" destOrd="0" presId="urn:microsoft.com/office/officeart/2005/8/layout/hierarchy2"/>
    <dgm:cxn modelId="{1F99B933-5601-44AF-ADCF-6FB8E544946D}" type="presOf" srcId="{91B88D1D-634A-487C-B22A-E888F1194109}" destId="{33BC1C47-54C6-4B99-A23D-EB476B52B8F6}" srcOrd="0" destOrd="0" presId="urn:microsoft.com/office/officeart/2005/8/layout/hierarchy2"/>
    <dgm:cxn modelId="{48A2AB36-EF20-4617-AD8E-44359FFAF29E}" type="presOf" srcId="{A10A3F71-D337-474F-8965-E23AA5F5AF0D}" destId="{C2EB46BC-1321-4EDC-8F47-660F21C9666D}" srcOrd="0" destOrd="0" presId="urn:microsoft.com/office/officeart/2005/8/layout/hierarchy2"/>
    <dgm:cxn modelId="{E1D0F33D-D41B-429B-A65C-C67600BB7E02}" type="presOf" srcId="{EF7BBD18-12CE-4ADE-AA35-DC4EC7D0F106}" destId="{17711CCC-5B27-4D6E-AD77-D58EC661B287}" srcOrd="0" destOrd="0" presId="urn:microsoft.com/office/officeart/2005/8/layout/hierarchy2"/>
    <dgm:cxn modelId="{0595675E-3862-4945-8BF6-AFFA2B29E7B1}" type="presOf" srcId="{317C1151-6549-42DB-ACEF-AAB2E000CDEA}" destId="{DBD54417-995D-4E81-AB7C-D7A8DCBF7A56}" srcOrd="1" destOrd="0" presId="urn:microsoft.com/office/officeart/2005/8/layout/hierarchy2"/>
    <dgm:cxn modelId="{6B268B5F-1F7D-4B59-A715-08D7E9C1C071}" type="presOf" srcId="{6C9209BB-B757-4453-B7F3-362596ED5C7F}" destId="{ECF3421A-2E1F-4B49-B05B-9C6DC5921982}" srcOrd="0" destOrd="0" presId="urn:microsoft.com/office/officeart/2005/8/layout/hierarchy2"/>
    <dgm:cxn modelId="{921EE85F-B7C2-491C-98E5-6B52A9392E1C}" type="presOf" srcId="{830EF2C8-412B-421A-8C1B-286C2E7E0B46}" destId="{35C14682-D37E-4CCB-9461-32BE7D7611C5}" srcOrd="1" destOrd="0" presId="urn:microsoft.com/office/officeart/2005/8/layout/hierarchy2"/>
    <dgm:cxn modelId="{0785AB60-8B13-40AC-94D3-F94EB2436B5B}" type="presOf" srcId="{189DDB43-19F4-45FD-81EE-A1D54AAB1FA3}" destId="{444B6642-023C-43DD-B6C0-9D44DA185FE9}" srcOrd="0" destOrd="0" presId="urn:microsoft.com/office/officeart/2005/8/layout/hierarchy2"/>
    <dgm:cxn modelId="{08136361-BACD-4502-8148-514C25B5B44F}" type="presOf" srcId="{86848FAF-C7A3-4001-954F-0005DAC8C317}" destId="{5EB57A76-8D7F-4EA2-9C71-1CF1A481D232}" srcOrd="0" destOrd="0" presId="urn:microsoft.com/office/officeart/2005/8/layout/hierarchy2"/>
    <dgm:cxn modelId="{2844D541-5C61-4936-97FF-0679EEFCFE92}" srcId="{0EB72E1A-70D9-4B92-83FF-12C0CE5C636F}" destId="{BD1007B8-38DB-43F6-BFDC-74FDDAE6D9EF}" srcOrd="3" destOrd="0" parTransId="{3851513F-8E9D-4D35-A545-4BB309134077}" sibTransId="{4E374802-7C54-4377-B45F-12A97E7B4C3A}"/>
    <dgm:cxn modelId="{E35D4642-A665-4867-99AF-6C085EAFFF16}" type="presOf" srcId="{4625F17E-904C-40C3-8EFC-0E3B52F6E97A}" destId="{03AC2280-0FE2-419C-933A-DA86931E1975}" srcOrd="0" destOrd="0" presId="urn:microsoft.com/office/officeart/2005/8/layout/hierarchy2"/>
    <dgm:cxn modelId="{44DFD662-D870-4F63-BAE9-627478D6E244}" type="presOf" srcId="{FF54A295-E1D0-4E8A-8B49-7F54CE10F067}" destId="{4D05147E-788D-4974-A6F9-3C934BF43EB9}" srcOrd="1" destOrd="0" presId="urn:microsoft.com/office/officeart/2005/8/layout/hierarchy2"/>
    <dgm:cxn modelId="{E8CD2244-99A8-45BD-BFB1-B1F4BBE6164C}" srcId="{BC1035C7-91EF-4E11-AAB3-6B848B87C9F3}" destId="{4625F17E-904C-40C3-8EFC-0E3B52F6E97A}" srcOrd="1" destOrd="0" parTransId="{FF54A295-E1D0-4E8A-8B49-7F54CE10F067}" sibTransId="{E96AB392-72B7-47BD-BCC2-BCF1C8B11E7E}"/>
    <dgm:cxn modelId="{B3B45864-753D-4C68-A2B2-4C483C6F9D92}" type="presOf" srcId="{DABA850E-6EEA-49BB-BFE0-C20ADD43FDC9}" destId="{9DD23F99-BEC7-45AF-BA9C-80A5FCE17592}" srcOrd="1" destOrd="0" presId="urn:microsoft.com/office/officeart/2005/8/layout/hierarchy2"/>
    <dgm:cxn modelId="{EB66B664-D3AB-4275-B835-FBA60EE45D5A}" type="presOf" srcId="{FF54A295-E1D0-4E8A-8B49-7F54CE10F067}" destId="{20A7751A-F6A5-4A5A-BAAF-459EED0B50A6}" srcOrd="0" destOrd="0" presId="urn:microsoft.com/office/officeart/2005/8/layout/hierarchy2"/>
    <dgm:cxn modelId="{67A4D947-2BE6-462E-880B-595D1DC4759A}" type="presOf" srcId="{7E2663E2-866B-4E8A-BAEA-FE6702347B5C}" destId="{F2D06E15-70D4-468D-A554-B3DA181B81E1}" srcOrd="0" destOrd="0" presId="urn:microsoft.com/office/officeart/2005/8/layout/hierarchy2"/>
    <dgm:cxn modelId="{EECB6669-E7A1-4AF1-8869-0CBD2AEB6F1D}" srcId="{8F3FD8C4-DAFC-4830-BF76-54041BFCBA91}" destId="{A6ECB36F-EBB5-4F5E-8969-C310AA79A706}" srcOrd="0" destOrd="0" parTransId="{176E4859-18BD-40DD-B76C-8EE18F9A5BBA}" sibTransId="{64ED482B-F34E-4372-A4B7-1653A639B844}"/>
    <dgm:cxn modelId="{F4AC364A-8582-4BDD-A0D9-00BB2AA7E724}" srcId="{BC1035C7-91EF-4E11-AAB3-6B848B87C9F3}" destId="{277BE2FF-C6E4-4FD0-9BC6-46791FE6A16F}" srcOrd="0" destOrd="0" parTransId="{830EF2C8-412B-421A-8C1B-286C2E7E0B46}" sibTransId="{48B5AC36-D58A-48F0-B9ED-D4EEC1D4FB90}"/>
    <dgm:cxn modelId="{B1224354-DB33-424E-9B28-F2169505E6B4}" srcId="{83699B76-7648-48D4-A419-B93DBC754348}" destId="{BC1035C7-91EF-4E11-AAB3-6B848B87C9F3}" srcOrd="1" destOrd="0" parTransId="{DABA850E-6EEA-49BB-BFE0-C20ADD43FDC9}" sibTransId="{8FB96EC6-6A89-4B6C-B451-90C6B2724565}"/>
    <dgm:cxn modelId="{1AC16756-05D5-4854-B436-15953D8E8555}" srcId="{A08191DA-5DC1-4F6B-9BC4-8C28DE8CA1D8}" destId="{8F3FD8C4-DAFC-4830-BF76-54041BFCBA91}" srcOrd="3" destOrd="0" parTransId="{E27F5A3B-4B77-4733-A0DF-609CB655D50B}" sibTransId="{3D40EE04-1F29-4E3D-9F2C-0786FD8DB441}"/>
    <dgm:cxn modelId="{30709158-7CC5-4BBF-9A87-5F198A505087}" type="presOf" srcId="{176E4859-18BD-40DD-B76C-8EE18F9A5BBA}" destId="{6B1FDB8B-FF6E-4649-A37D-EA9C45342568}" srcOrd="0" destOrd="0" presId="urn:microsoft.com/office/officeart/2005/8/layout/hierarchy2"/>
    <dgm:cxn modelId="{8776997C-DD83-4E1C-AD73-8F33B16AC766}" srcId="{853F700F-ED07-4145-B97A-53D2A1F4F58D}" destId="{0EB72E1A-70D9-4B92-83FF-12C0CE5C636F}" srcOrd="1" destOrd="0" parTransId="{86848FAF-C7A3-4001-954F-0005DAC8C317}" sibTransId="{8B5E91B9-410A-4E94-9B9E-D81C5D6763A6}"/>
    <dgm:cxn modelId="{844EB07E-7B5F-4BC0-9276-4E465D982C51}" srcId="{51282188-CD3E-41C8-81D3-D0E038532E5C}" destId="{CD6F91D7-5E50-457D-9142-C5673840988D}" srcOrd="0" destOrd="0" parTransId="{7C8B2038-54D8-47EC-9670-404F3964373A}" sibTransId="{F2B6CE57-8EB1-49F2-BF1D-41B41105482C}"/>
    <dgm:cxn modelId="{4A713680-159E-48BF-9D1E-1503D7593977}" srcId="{CD6F91D7-5E50-457D-9142-C5673840988D}" destId="{853F700F-ED07-4145-B97A-53D2A1F4F58D}" srcOrd="1" destOrd="0" parTransId="{9E47DAF8-8CC3-49AC-B4DB-6EC1C5DFD0F9}" sibTransId="{52DD4490-8CEE-4F10-B18E-989033F903B0}"/>
    <dgm:cxn modelId="{80C18E80-FBED-499D-A453-35DE01EE19F3}" type="presOf" srcId="{277BE2FF-C6E4-4FD0-9BC6-46791FE6A16F}" destId="{9C34982B-C7F8-45F8-BD12-015461E43FD8}" srcOrd="0" destOrd="0" presId="urn:microsoft.com/office/officeart/2005/8/layout/hierarchy2"/>
    <dgm:cxn modelId="{24E6CD85-DE3F-4AF0-9C26-A10B5A067957}" type="presOf" srcId="{DF8DDDE1-F0CD-448B-A3B6-5B36DC1A2985}" destId="{E5229B1A-79BF-4E27-B350-F5269BD0EE8D}" srcOrd="0" destOrd="0" presId="urn:microsoft.com/office/officeart/2005/8/layout/hierarchy2"/>
    <dgm:cxn modelId="{64BC7A89-A3F4-458E-8AB8-89C60C9B05D8}" type="presOf" srcId="{72F50081-1692-4839-A3E3-35421857CCC5}" destId="{085D4E8A-5705-499A-8BCA-F66A4BE226DB}" srcOrd="0" destOrd="0" presId="urn:microsoft.com/office/officeart/2005/8/layout/hierarchy2"/>
    <dgm:cxn modelId="{BB84CB8D-7C78-4442-9BF0-F89E4E1D798D}" type="presOf" srcId="{8F3FD8C4-DAFC-4830-BF76-54041BFCBA91}" destId="{7633B44A-DBC1-4A84-BCAF-E3E635398A7B}" srcOrd="0" destOrd="0" presId="urn:microsoft.com/office/officeart/2005/8/layout/hierarchy2"/>
    <dgm:cxn modelId="{6A78308F-B484-4249-8D57-3B6E1AEE388F}" type="presOf" srcId="{DABA850E-6EEA-49BB-BFE0-C20ADD43FDC9}" destId="{81BF0681-C190-436F-841C-710F7AAE672A}" srcOrd="0" destOrd="0" presId="urn:microsoft.com/office/officeart/2005/8/layout/hierarchy2"/>
    <dgm:cxn modelId="{2D68338F-1116-4FDA-B55E-72D1CFF0FB3A}" type="presOf" srcId="{49DE44AD-2591-4DD1-A783-F0DC43148475}" destId="{A8EA8811-893D-4ACD-A744-1C775FAF3D83}" srcOrd="0" destOrd="0" presId="urn:microsoft.com/office/officeart/2005/8/layout/hierarchy2"/>
    <dgm:cxn modelId="{AEDF5992-F0D2-4F8E-9F53-5E3507F25721}" type="presOf" srcId="{AE66EE6E-FEAD-4939-8E55-3EBE8F064724}" destId="{6ABDF4B4-B2BC-49E2-AE3F-1D17F0BF2307}" srcOrd="0" destOrd="0" presId="urn:microsoft.com/office/officeart/2005/8/layout/hierarchy2"/>
    <dgm:cxn modelId="{CB19FD93-BA5F-44A8-82B3-F51B8F4B94A5}" type="presOf" srcId="{A7522C9F-90F9-4604-AEE4-CD2C08F8B5D9}" destId="{5ECA420B-1CA8-4A1D-8316-8D24B65B1533}" srcOrd="0" destOrd="0" presId="urn:microsoft.com/office/officeart/2005/8/layout/hierarchy2"/>
    <dgm:cxn modelId="{E14D0694-9489-4B99-9A11-68A4FBECD8E9}" type="presOf" srcId="{3851513F-8E9D-4D35-A545-4BB309134077}" destId="{1E5A9B94-B2FC-46F0-9776-B2973DC9CCBA}" srcOrd="0" destOrd="0" presId="urn:microsoft.com/office/officeart/2005/8/layout/hierarchy2"/>
    <dgm:cxn modelId="{9F4ED699-71FF-4B5F-BEED-7F69AB2516E0}" type="presOf" srcId="{B795C620-3A6C-4643-A4E9-50801A5BC204}" destId="{5A1A02AB-3F8B-42A4-8A21-ADAA1FAC0B09}" srcOrd="1" destOrd="0" presId="urn:microsoft.com/office/officeart/2005/8/layout/hierarchy2"/>
    <dgm:cxn modelId="{67C4689A-EBBF-4FD0-8302-E26BA6BA0FB8}" type="presOf" srcId="{895C5CD0-6460-433F-9BCA-3EE6AA360339}" destId="{DC9C65F2-24B6-45FA-AF3D-B4E5A260CC86}" srcOrd="0" destOrd="0" presId="urn:microsoft.com/office/officeart/2005/8/layout/hierarchy2"/>
    <dgm:cxn modelId="{138CB19B-5A2D-498F-A619-4060979B7963}" type="presOf" srcId="{EF7BBD18-12CE-4ADE-AA35-DC4EC7D0F106}" destId="{99121BF2-28E5-495E-9C43-A9ABEF7D49D6}" srcOrd="1" destOrd="0" presId="urn:microsoft.com/office/officeart/2005/8/layout/hierarchy2"/>
    <dgm:cxn modelId="{B995B59D-583C-4F16-AA4E-90D54B42AE84}" type="presOf" srcId="{486A6A1D-6E72-4B36-ABEA-7D53E902A266}" destId="{426B1EBA-C21F-4731-9597-A91DF4B1E961}" srcOrd="1" destOrd="0" presId="urn:microsoft.com/office/officeart/2005/8/layout/hierarchy2"/>
    <dgm:cxn modelId="{B26EEBA2-74DF-46A0-BDF5-90C2F9E54E35}" srcId="{A08191DA-5DC1-4F6B-9BC4-8C28DE8CA1D8}" destId="{83699B76-7648-48D4-A419-B93DBC754348}" srcOrd="1" destOrd="0" parTransId="{B795C620-3A6C-4643-A4E9-50801A5BC204}" sibTransId="{6F06F78E-0990-4644-B60F-C6775F519F98}"/>
    <dgm:cxn modelId="{765014A6-DABF-4B63-8794-258F864AD5FB}" srcId="{90E0D17B-27F2-4C09-8901-6E2659621513}" destId="{895C5CD0-6460-433F-9BCA-3EE6AA360339}" srcOrd="0" destOrd="0" parTransId="{72F50081-1692-4839-A3E3-35421857CCC5}" sibTransId="{9036D5CA-4044-41FC-A779-A3E6B395EB97}"/>
    <dgm:cxn modelId="{8AAE2BA7-020F-439B-AE28-403912C95A73}" srcId="{D32E9CC7-74B8-497B-AB9B-FA1374658951}" destId="{32FFD936-9A6F-41AD-9759-08FCFADCA722}" srcOrd="0" destOrd="0" parTransId="{189DDB43-19F4-45FD-81EE-A1D54AAB1FA3}" sibTransId="{3F03EC70-CE34-4CAF-8E3B-1404D5498DD4}"/>
    <dgm:cxn modelId="{BEF7C3B2-5AC1-4EF4-969C-2B7E730EB1D5}" type="presOf" srcId="{3851513F-8E9D-4D35-A545-4BB309134077}" destId="{22954D21-21D2-4F44-A04B-729FD5A24D7A}" srcOrd="1" destOrd="0" presId="urn:microsoft.com/office/officeart/2005/8/layout/hierarchy2"/>
    <dgm:cxn modelId="{EBC658B3-9C37-4B0B-90FD-24BBF9546A36}" type="presOf" srcId="{A6ECB36F-EBB5-4F5E-8969-C310AA79A706}" destId="{F31492CE-81ED-49B9-A74F-D31359A01278}" srcOrd="0" destOrd="0" presId="urn:microsoft.com/office/officeart/2005/8/layout/hierarchy2"/>
    <dgm:cxn modelId="{B3549FB5-AD24-43B7-89AB-C1618BF121F7}" type="presOf" srcId="{A8640A3D-5532-4812-BD5D-29ACAF2D04A7}" destId="{DCCC2FE6-7969-421C-8241-43832D59653A}" srcOrd="0" destOrd="0" presId="urn:microsoft.com/office/officeart/2005/8/layout/hierarchy2"/>
    <dgm:cxn modelId="{3707B2B8-96CB-4A25-B593-216F40D129CD}" srcId="{853F700F-ED07-4145-B97A-53D2A1F4F58D}" destId="{90E0D17B-27F2-4C09-8901-6E2659621513}" srcOrd="0" destOrd="0" parTransId="{317C1151-6549-42DB-ACEF-AAB2E000CDEA}" sibTransId="{763A3396-878F-4D35-9A40-D16CEE81E571}"/>
    <dgm:cxn modelId="{87EC7BB9-974E-42D6-9CCC-94AE2E667EBB}" srcId="{0EB72E1A-70D9-4B92-83FF-12C0CE5C636F}" destId="{AE66EE6E-FEAD-4939-8E55-3EBE8F064724}" srcOrd="1" destOrd="0" parTransId="{A8640A3D-5532-4812-BD5D-29ACAF2D04A7}" sibTransId="{7B38D6F8-7EE9-46F3-9E96-60ECA065A610}"/>
    <dgm:cxn modelId="{7A2D82BA-08EA-48EB-84BB-EC52F3CAB73C}" type="presOf" srcId="{D32E9CC7-74B8-497B-AB9B-FA1374658951}" destId="{7AF7834F-3D48-41FC-A5B7-5228AA839C6C}" srcOrd="0" destOrd="0" presId="urn:microsoft.com/office/officeart/2005/8/layout/hierarchy2"/>
    <dgm:cxn modelId="{D895C3BF-5640-403F-8B2F-70CFAA8C6E30}" type="presOf" srcId="{72F50081-1692-4839-A3E3-35421857CCC5}" destId="{73067D55-3010-47BA-ADC3-E1D3AF65CA36}" srcOrd="1" destOrd="0" presId="urn:microsoft.com/office/officeart/2005/8/layout/hierarchy2"/>
    <dgm:cxn modelId="{B59C5CC1-3086-4C31-BFE9-DC2947DA605F}" type="presOf" srcId="{9E47DAF8-8CC3-49AC-B4DB-6EC1C5DFD0F9}" destId="{7F1C0F22-8DDE-46D1-8623-34D69036DB2C}" srcOrd="1" destOrd="0" presId="urn:microsoft.com/office/officeart/2005/8/layout/hierarchy2"/>
    <dgm:cxn modelId="{37E181D7-89D2-4818-A01B-AB404BD23AF1}" srcId="{A08191DA-5DC1-4F6B-9BC4-8C28DE8CA1D8}" destId="{D32E9CC7-74B8-497B-AB9B-FA1374658951}" srcOrd="2" destOrd="0" parTransId="{486A6A1D-6E72-4B36-ABEA-7D53E902A266}" sibTransId="{428FA7E9-91E9-40F3-B63F-03C92903F8C3}"/>
    <dgm:cxn modelId="{8197D3DA-D3DD-41D8-A7A0-EA5AF282A8A0}" type="presOf" srcId="{49DE44AD-2591-4DD1-A783-F0DC43148475}" destId="{B7B57A53-79EE-4C47-9EE3-2D22118AC8EA}" srcOrd="1" destOrd="0" presId="urn:microsoft.com/office/officeart/2005/8/layout/hierarchy2"/>
    <dgm:cxn modelId="{A152C6DB-5DE9-4D65-881F-1F66431F4358}" type="presOf" srcId="{8F0CB8F0-8A6A-4A16-872F-1104D9C488A5}" destId="{83D1512D-7E86-496C-9A80-B6559736FDC2}" srcOrd="0" destOrd="0" presId="urn:microsoft.com/office/officeart/2005/8/layout/hierarchy2"/>
    <dgm:cxn modelId="{8B9913DC-B966-4494-97FD-A8ABA7735AAF}" type="presOf" srcId="{A08191DA-5DC1-4F6B-9BC4-8C28DE8CA1D8}" destId="{8BBB612B-7096-4E42-911E-F61BBBA18DF3}" srcOrd="0" destOrd="0" presId="urn:microsoft.com/office/officeart/2005/8/layout/hierarchy2"/>
    <dgm:cxn modelId="{9F69E2EA-3AE9-4D44-AD98-174F9B27EE81}" type="presOf" srcId="{B795C620-3A6C-4643-A4E9-50801A5BC204}" destId="{9AFE2126-922B-441B-A4CC-C760555C2A39}" srcOrd="0" destOrd="0" presId="urn:microsoft.com/office/officeart/2005/8/layout/hierarchy2"/>
    <dgm:cxn modelId="{D7724EEE-CBDF-4864-A83D-6823E308606D}" type="presOf" srcId="{0EB72E1A-70D9-4B92-83FF-12C0CE5C636F}" destId="{AECFCCB4-9CD7-4502-96DD-F2CD6330308C}" srcOrd="0" destOrd="0" presId="urn:microsoft.com/office/officeart/2005/8/layout/hierarchy2"/>
    <dgm:cxn modelId="{36FB38EF-84A8-4F7A-9195-43D400B348C9}" type="presOf" srcId="{BD1007B8-38DB-43F6-BFDC-74FDDAE6D9EF}" destId="{36E7B749-1BCE-4F8F-A469-8251DA16E69A}" srcOrd="0" destOrd="0" presId="urn:microsoft.com/office/officeart/2005/8/layout/hierarchy2"/>
    <dgm:cxn modelId="{539FEDF0-FEDC-4597-98C2-82576AC0180A}" type="presOf" srcId="{A8640A3D-5532-4812-BD5D-29ACAF2D04A7}" destId="{45F92D50-FA8C-4C2C-B735-D4450158D18B}" srcOrd="1" destOrd="0" presId="urn:microsoft.com/office/officeart/2005/8/layout/hierarchy2"/>
    <dgm:cxn modelId="{972C01F2-61D6-46D7-AB63-FE13943D7155}" type="presOf" srcId="{91B88D1D-634A-487C-B22A-E888F1194109}" destId="{28EA2A2A-2F90-4D03-8F6A-8F3FC9BBF81C}" srcOrd="1" destOrd="0" presId="urn:microsoft.com/office/officeart/2005/8/layout/hierarchy2"/>
    <dgm:cxn modelId="{2B429DF3-7072-4E64-999A-B35EF2CF7935}" type="presOf" srcId="{3C767F84-D0D9-42C1-A85A-C8F0BCA6C278}" destId="{2F219AE9-C481-4CCB-8305-9AD7D18C9741}" srcOrd="0" destOrd="0" presId="urn:microsoft.com/office/officeart/2005/8/layout/hierarchy2"/>
    <dgm:cxn modelId="{18BA8BF5-6215-466B-9BB2-1C023BC3B365}" type="presOf" srcId="{853F700F-ED07-4145-B97A-53D2A1F4F58D}" destId="{C3A5651A-C1FA-4EE8-B9A3-1697C2B87EF9}" srcOrd="0" destOrd="0" presId="urn:microsoft.com/office/officeart/2005/8/layout/hierarchy2"/>
    <dgm:cxn modelId="{10DA59F7-5503-4FE4-B77B-1C7C0F6C4790}" type="presOf" srcId="{BC1035C7-91EF-4E11-AAB3-6B848B87C9F3}" destId="{F87ECBD7-E949-4C1C-8583-564B9A89A089}" srcOrd="0" destOrd="0" presId="urn:microsoft.com/office/officeart/2005/8/layout/hierarchy2"/>
    <dgm:cxn modelId="{211AF5F9-647D-43CE-946D-655B3CEA1BAF}" type="presOf" srcId="{DF8DDDE1-F0CD-448B-A3B6-5B36DC1A2985}" destId="{53ABECF8-2E41-4D1B-817C-21C3B15CB4E7}" srcOrd="1" destOrd="0" presId="urn:microsoft.com/office/officeart/2005/8/layout/hierarchy2"/>
    <dgm:cxn modelId="{F65F9CFB-457F-4CE5-BA7C-71A00B875B19}" type="presOf" srcId="{486A6A1D-6E72-4B36-ABEA-7D53E902A266}" destId="{CE953590-C96D-43C0-A0BD-BD149725ECFC}" srcOrd="0" destOrd="0" presId="urn:microsoft.com/office/officeart/2005/8/layout/hierarchy2"/>
    <dgm:cxn modelId="{6DA5E8FB-7EB5-45E6-AC93-B534CAA5B1A7}" type="presOf" srcId="{E27F5A3B-4B77-4733-A0DF-609CB655D50B}" destId="{3F65DAE8-906C-49AA-A9EB-BC1A9CFA12E9}" srcOrd="0" destOrd="0" presId="urn:microsoft.com/office/officeart/2005/8/layout/hierarchy2"/>
    <dgm:cxn modelId="{AD5509FC-C3C4-4267-8990-8420996128FA}" type="presOf" srcId="{E27F5A3B-4B77-4733-A0DF-609CB655D50B}" destId="{0B3DC0C3-C502-40EB-B8E8-322362FA5716}" srcOrd="1" destOrd="0" presId="urn:microsoft.com/office/officeart/2005/8/layout/hierarchy2"/>
    <dgm:cxn modelId="{8C31653F-6A9C-47AF-B814-C74D04B355C2}" type="presParOf" srcId="{EF149114-CFB9-425A-A1B4-3563EF95DDEB}" destId="{8CB89954-355B-4664-B975-C757B4BF9467}" srcOrd="0" destOrd="0" presId="urn:microsoft.com/office/officeart/2005/8/layout/hierarchy2"/>
    <dgm:cxn modelId="{6FA1794E-A0D6-4076-AE9D-198303B8CE45}" type="presParOf" srcId="{8CB89954-355B-4664-B975-C757B4BF9467}" destId="{2113CFB4-42F8-4C48-9D61-61997182C196}" srcOrd="0" destOrd="0" presId="urn:microsoft.com/office/officeart/2005/8/layout/hierarchy2"/>
    <dgm:cxn modelId="{A75B8813-75CF-4FC6-B5BD-EB439BE867C8}" type="presParOf" srcId="{8CB89954-355B-4664-B975-C757B4BF9467}" destId="{D98ACA7C-19DC-4CAC-9E85-65398788F594}" srcOrd="1" destOrd="0" presId="urn:microsoft.com/office/officeart/2005/8/layout/hierarchy2"/>
    <dgm:cxn modelId="{A8C47F57-6AB2-4930-B300-E0439CC53F42}" type="presParOf" srcId="{D98ACA7C-19DC-4CAC-9E85-65398788F594}" destId="{33BC1C47-54C6-4B99-A23D-EB476B52B8F6}" srcOrd="0" destOrd="0" presId="urn:microsoft.com/office/officeart/2005/8/layout/hierarchy2"/>
    <dgm:cxn modelId="{9E6E9BB3-F644-4A29-812D-66C31C6368C8}" type="presParOf" srcId="{33BC1C47-54C6-4B99-A23D-EB476B52B8F6}" destId="{28EA2A2A-2F90-4D03-8F6A-8F3FC9BBF81C}" srcOrd="0" destOrd="0" presId="urn:microsoft.com/office/officeart/2005/8/layout/hierarchy2"/>
    <dgm:cxn modelId="{120E95C9-43D3-4AA7-9094-42F1AAA06C26}" type="presParOf" srcId="{D98ACA7C-19DC-4CAC-9E85-65398788F594}" destId="{DE43D633-DCBD-453A-B4E2-DE146B4469DD}" srcOrd="1" destOrd="0" presId="urn:microsoft.com/office/officeart/2005/8/layout/hierarchy2"/>
    <dgm:cxn modelId="{FDF094FA-AAB5-45E1-874E-7AE0631F9DD0}" type="presParOf" srcId="{DE43D633-DCBD-453A-B4E2-DE146B4469DD}" destId="{8BBB612B-7096-4E42-911E-F61BBBA18DF3}" srcOrd="0" destOrd="0" presId="urn:microsoft.com/office/officeart/2005/8/layout/hierarchy2"/>
    <dgm:cxn modelId="{A60C320D-C5B2-4827-AD88-7E846E1E669B}" type="presParOf" srcId="{DE43D633-DCBD-453A-B4E2-DE146B4469DD}" destId="{1F836959-0DE2-4C6B-B6B5-D499585FCAA7}" srcOrd="1" destOrd="0" presId="urn:microsoft.com/office/officeart/2005/8/layout/hierarchy2"/>
    <dgm:cxn modelId="{94054B29-F0CB-4D23-86A7-393FD9FE8991}" type="presParOf" srcId="{1F836959-0DE2-4C6B-B6B5-D499585FCAA7}" destId="{5ECA420B-1CA8-4A1D-8316-8D24B65B1533}" srcOrd="0" destOrd="0" presId="urn:microsoft.com/office/officeart/2005/8/layout/hierarchy2"/>
    <dgm:cxn modelId="{3E02BDDC-AD66-4466-B54F-C4072F09FC95}" type="presParOf" srcId="{5ECA420B-1CA8-4A1D-8316-8D24B65B1533}" destId="{AABA155C-314F-4D58-B161-29193F377DF0}" srcOrd="0" destOrd="0" presId="urn:microsoft.com/office/officeart/2005/8/layout/hierarchy2"/>
    <dgm:cxn modelId="{EE86A15F-C6EC-4260-8504-2856F26A67BD}" type="presParOf" srcId="{1F836959-0DE2-4C6B-B6B5-D499585FCAA7}" destId="{6A40AC13-90CF-43C2-882D-D51627E0C4CF}" srcOrd="1" destOrd="0" presId="urn:microsoft.com/office/officeart/2005/8/layout/hierarchy2"/>
    <dgm:cxn modelId="{EF3C2351-C6CD-41A6-A959-CE4347CF1555}" type="presParOf" srcId="{6A40AC13-90CF-43C2-882D-D51627E0C4CF}" destId="{ECF3421A-2E1F-4B49-B05B-9C6DC5921982}" srcOrd="0" destOrd="0" presId="urn:microsoft.com/office/officeart/2005/8/layout/hierarchy2"/>
    <dgm:cxn modelId="{786D1732-1C89-4568-9DDD-AB93520A0978}" type="presParOf" srcId="{6A40AC13-90CF-43C2-882D-D51627E0C4CF}" destId="{8101C6CC-978D-4355-A4D3-0A80C75EA717}" srcOrd="1" destOrd="0" presId="urn:microsoft.com/office/officeart/2005/8/layout/hierarchy2"/>
    <dgm:cxn modelId="{AA55E1E8-A739-498A-A001-C412DD200C29}" type="presParOf" srcId="{8101C6CC-978D-4355-A4D3-0A80C75EA717}" destId="{E5229B1A-79BF-4E27-B350-F5269BD0EE8D}" srcOrd="0" destOrd="0" presId="urn:microsoft.com/office/officeart/2005/8/layout/hierarchy2"/>
    <dgm:cxn modelId="{601D98D9-B70C-4D2F-83D0-9361DE00BED1}" type="presParOf" srcId="{E5229B1A-79BF-4E27-B350-F5269BD0EE8D}" destId="{53ABECF8-2E41-4D1B-817C-21C3B15CB4E7}" srcOrd="0" destOrd="0" presId="urn:microsoft.com/office/officeart/2005/8/layout/hierarchy2"/>
    <dgm:cxn modelId="{136498CD-7B3D-4206-AD48-E4EE84BD74F0}" type="presParOf" srcId="{8101C6CC-978D-4355-A4D3-0A80C75EA717}" destId="{E2DC5392-465D-465F-9C79-DCAD5E17D210}" srcOrd="1" destOrd="0" presId="urn:microsoft.com/office/officeart/2005/8/layout/hierarchy2"/>
    <dgm:cxn modelId="{AC15377F-635C-40C4-AB3C-7ED8BAF204A6}" type="presParOf" srcId="{E2DC5392-465D-465F-9C79-DCAD5E17D210}" destId="{6CA0F00B-7EB2-4002-BF63-D1C5296E9A73}" srcOrd="0" destOrd="0" presId="urn:microsoft.com/office/officeart/2005/8/layout/hierarchy2"/>
    <dgm:cxn modelId="{E3CE623F-06AE-41E4-82EF-1F467F2A36CF}" type="presParOf" srcId="{E2DC5392-465D-465F-9C79-DCAD5E17D210}" destId="{193E0BDD-1D63-4DDB-8F48-0DA3CB660985}" srcOrd="1" destOrd="0" presId="urn:microsoft.com/office/officeart/2005/8/layout/hierarchy2"/>
    <dgm:cxn modelId="{9B1EE2F8-B706-46D5-A5FB-D69454C95348}" type="presParOf" srcId="{1F836959-0DE2-4C6B-B6B5-D499585FCAA7}" destId="{9AFE2126-922B-441B-A4CC-C760555C2A39}" srcOrd="2" destOrd="0" presId="urn:microsoft.com/office/officeart/2005/8/layout/hierarchy2"/>
    <dgm:cxn modelId="{05B00E2C-9269-45EF-AE05-93264243B2B1}" type="presParOf" srcId="{9AFE2126-922B-441B-A4CC-C760555C2A39}" destId="{5A1A02AB-3F8B-42A4-8A21-ADAA1FAC0B09}" srcOrd="0" destOrd="0" presId="urn:microsoft.com/office/officeart/2005/8/layout/hierarchy2"/>
    <dgm:cxn modelId="{D6FDD0E6-B1E2-4D59-BE82-0EF750A4E45E}" type="presParOf" srcId="{1F836959-0DE2-4C6B-B6B5-D499585FCAA7}" destId="{A7101AB1-D8D6-4BED-BE0A-CE2444500F61}" srcOrd="3" destOrd="0" presId="urn:microsoft.com/office/officeart/2005/8/layout/hierarchy2"/>
    <dgm:cxn modelId="{DE861D69-628D-4975-A11D-A4C344E7E520}" type="presParOf" srcId="{A7101AB1-D8D6-4BED-BE0A-CE2444500F61}" destId="{3F66220D-5BA9-41A7-8AB5-29BEBB03F767}" srcOrd="0" destOrd="0" presId="urn:microsoft.com/office/officeart/2005/8/layout/hierarchy2"/>
    <dgm:cxn modelId="{D02216BF-8B35-4D1B-B978-6BA3F15E005C}" type="presParOf" srcId="{A7101AB1-D8D6-4BED-BE0A-CE2444500F61}" destId="{562CF0D4-E532-478B-9955-53E67A5F668F}" srcOrd="1" destOrd="0" presId="urn:microsoft.com/office/officeart/2005/8/layout/hierarchy2"/>
    <dgm:cxn modelId="{0C7DF451-1CA8-446B-BBE0-FB371AFE0F15}" type="presParOf" srcId="{562CF0D4-E532-478B-9955-53E67A5F668F}" destId="{A8EA8811-893D-4ACD-A744-1C775FAF3D83}" srcOrd="0" destOrd="0" presId="urn:microsoft.com/office/officeart/2005/8/layout/hierarchy2"/>
    <dgm:cxn modelId="{D6940ED1-1746-4AA6-B536-B428C907B5C9}" type="presParOf" srcId="{A8EA8811-893D-4ACD-A744-1C775FAF3D83}" destId="{B7B57A53-79EE-4C47-9EE3-2D22118AC8EA}" srcOrd="0" destOrd="0" presId="urn:microsoft.com/office/officeart/2005/8/layout/hierarchy2"/>
    <dgm:cxn modelId="{F2F87875-DD26-45E3-9219-5D7565AFBA4F}" type="presParOf" srcId="{562CF0D4-E532-478B-9955-53E67A5F668F}" destId="{3A0773DE-E949-4F1C-8ECD-1A06AA8842BD}" srcOrd="1" destOrd="0" presId="urn:microsoft.com/office/officeart/2005/8/layout/hierarchy2"/>
    <dgm:cxn modelId="{C9BB8B75-57F7-4D7B-9F9F-AA07EFBE20BC}" type="presParOf" srcId="{3A0773DE-E949-4F1C-8ECD-1A06AA8842BD}" destId="{F2D06E15-70D4-468D-A554-B3DA181B81E1}" srcOrd="0" destOrd="0" presId="urn:microsoft.com/office/officeart/2005/8/layout/hierarchy2"/>
    <dgm:cxn modelId="{D8366C43-CD48-4310-A53D-59F91446C24F}" type="presParOf" srcId="{3A0773DE-E949-4F1C-8ECD-1A06AA8842BD}" destId="{FB1DF508-91F1-48EF-93D7-4B653A487E35}" srcOrd="1" destOrd="0" presId="urn:microsoft.com/office/officeart/2005/8/layout/hierarchy2"/>
    <dgm:cxn modelId="{EFA71816-7F8E-4AF4-8B97-86C587BE8164}" type="presParOf" srcId="{562CF0D4-E532-478B-9955-53E67A5F668F}" destId="{81BF0681-C190-436F-841C-710F7AAE672A}" srcOrd="2" destOrd="0" presId="urn:microsoft.com/office/officeart/2005/8/layout/hierarchy2"/>
    <dgm:cxn modelId="{2D9F8795-A1E2-4891-9732-6E06F396556C}" type="presParOf" srcId="{81BF0681-C190-436F-841C-710F7AAE672A}" destId="{9DD23F99-BEC7-45AF-BA9C-80A5FCE17592}" srcOrd="0" destOrd="0" presId="urn:microsoft.com/office/officeart/2005/8/layout/hierarchy2"/>
    <dgm:cxn modelId="{51B7C8C7-579B-4C57-AA40-FEE9B3E1F68D}" type="presParOf" srcId="{562CF0D4-E532-478B-9955-53E67A5F668F}" destId="{A594B720-FA10-480A-9E9B-5BCC740CD4FA}" srcOrd="3" destOrd="0" presId="urn:microsoft.com/office/officeart/2005/8/layout/hierarchy2"/>
    <dgm:cxn modelId="{679AA0B0-DB68-4FE3-94FF-A852711E25B8}" type="presParOf" srcId="{A594B720-FA10-480A-9E9B-5BCC740CD4FA}" destId="{F87ECBD7-E949-4C1C-8583-564B9A89A089}" srcOrd="0" destOrd="0" presId="urn:microsoft.com/office/officeart/2005/8/layout/hierarchy2"/>
    <dgm:cxn modelId="{C65418EE-514D-41D5-AB78-0AF1A697490B}" type="presParOf" srcId="{A594B720-FA10-480A-9E9B-5BCC740CD4FA}" destId="{382925F2-B99C-4348-89BB-679041F53C78}" srcOrd="1" destOrd="0" presId="urn:microsoft.com/office/officeart/2005/8/layout/hierarchy2"/>
    <dgm:cxn modelId="{A3E1C21C-3125-4B4E-995C-EA3B681D9743}" type="presParOf" srcId="{382925F2-B99C-4348-89BB-679041F53C78}" destId="{4A01EB35-2CB5-4958-8EA6-58B843188503}" srcOrd="0" destOrd="0" presId="urn:microsoft.com/office/officeart/2005/8/layout/hierarchy2"/>
    <dgm:cxn modelId="{7253620E-656C-4F17-A3C8-1E28B4E7ABEC}" type="presParOf" srcId="{4A01EB35-2CB5-4958-8EA6-58B843188503}" destId="{35C14682-D37E-4CCB-9461-32BE7D7611C5}" srcOrd="0" destOrd="0" presId="urn:microsoft.com/office/officeart/2005/8/layout/hierarchy2"/>
    <dgm:cxn modelId="{2DB24FC7-1D09-440C-B950-5BAE567BDB62}" type="presParOf" srcId="{382925F2-B99C-4348-89BB-679041F53C78}" destId="{043E3A42-A6D5-476C-BED8-4872C9729C36}" srcOrd="1" destOrd="0" presId="urn:microsoft.com/office/officeart/2005/8/layout/hierarchy2"/>
    <dgm:cxn modelId="{20E0380C-FBC0-4A1D-95D9-3A806CDAF1CE}" type="presParOf" srcId="{043E3A42-A6D5-476C-BED8-4872C9729C36}" destId="{9C34982B-C7F8-45F8-BD12-015461E43FD8}" srcOrd="0" destOrd="0" presId="urn:microsoft.com/office/officeart/2005/8/layout/hierarchy2"/>
    <dgm:cxn modelId="{20F519E6-FB7E-4249-8C24-EAE8FCEE1F9B}" type="presParOf" srcId="{043E3A42-A6D5-476C-BED8-4872C9729C36}" destId="{66B12461-F42C-4C23-9746-E8B758992921}" srcOrd="1" destOrd="0" presId="urn:microsoft.com/office/officeart/2005/8/layout/hierarchy2"/>
    <dgm:cxn modelId="{60CA3833-6E48-487A-83DF-FFDC6F630EF3}" type="presParOf" srcId="{382925F2-B99C-4348-89BB-679041F53C78}" destId="{20A7751A-F6A5-4A5A-BAAF-459EED0B50A6}" srcOrd="2" destOrd="0" presId="urn:microsoft.com/office/officeart/2005/8/layout/hierarchy2"/>
    <dgm:cxn modelId="{EBD02846-9585-4F76-BDBD-A7428D69B23E}" type="presParOf" srcId="{20A7751A-F6A5-4A5A-BAAF-459EED0B50A6}" destId="{4D05147E-788D-4974-A6F9-3C934BF43EB9}" srcOrd="0" destOrd="0" presId="urn:microsoft.com/office/officeart/2005/8/layout/hierarchy2"/>
    <dgm:cxn modelId="{03F1B93E-6ACC-46DA-9CBD-3CCD9F7DA750}" type="presParOf" srcId="{382925F2-B99C-4348-89BB-679041F53C78}" destId="{1AF5C21A-66DA-4273-9A8A-AFCBA5751DE6}" srcOrd="3" destOrd="0" presId="urn:microsoft.com/office/officeart/2005/8/layout/hierarchy2"/>
    <dgm:cxn modelId="{D1177912-7D4E-4F45-8646-B86A1D32863D}" type="presParOf" srcId="{1AF5C21A-66DA-4273-9A8A-AFCBA5751DE6}" destId="{03AC2280-0FE2-419C-933A-DA86931E1975}" srcOrd="0" destOrd="0" presId="urn:microsoft.com/office/officeart/2005/8/layout/hierarchy2"/>
    <dgm:cxn modelId="{1260FAC9-9D08-4951-96CD-E717D685602B}" type="presParOf" srcId="{1AF5C21A-66DA-4273-9A8A-AFCBA5751DE6}" destId="{07DAE290-4BB7-450B-A30D-DC6182955128}" srcOrd="1" destOrd="0" presId="urn:microsoft.com/office/officeart/2005/8/layout/hierarchy2"/>
    <dgm:cxn modelId="{8E1BBCD5-CFD7-406F-BA7A-7788709CD9D0}" type="presParOf" srcId="{1F836959-0DE2-4C6B-B6B5-D499585FCAA7}" destId="{CE953590-C96D-43C0-A0BD-BD149725ECFC}" srcOrd="4" destOrd="0" presId="urn:microsoft.com/office/officeart/2005/8/layout/hierarchy2"/>
    <dgm:cxn modelId="{40AB366C-0322-46B2-985D-F23CB4276874}" type="presParOf" srcId="{CE953590-C96D-43C0-A0BD-BD149725ECFC}" destId="{426B1EBA-C21F-4731-9597-A91DF4B1E961}" srcOrd="0" destOrd="0" presId="urn:microsoft.com/office/officeart/2005/8/layout/hierarchy2"/>
    <dgm:cxn modelId="{ABDB09D8-0457-484B-89A9-D867ACD05C33}" type="presParOf" srcId="{1F836959-0DE2-4C6B-B6B5-D499585FCAA7}" destId="{07BFBB01-A19C-4C6E-8000-22F76159ED1C}" srcOrd="5" destOrd="0" presId="urn:microsoft.com/office/officeart/2005/8/layout/hierarchy2"/>
    <dgm:cxn modelId="{470333E9-9462-4EF5-B844-9D69C187FEC4}" type="presParOf" srcId="{07BFBB01-A19C-4C6E-8000-22F76159ED1C}" destId="{7AF7834F-3D48-41FC-A5B7-5228AA839C6C}" srcOrd="0" destOrd="0" presId="urn:microsoft.com/office/officeart/2005/8/layout/hierarchy2"/>
    <dgm:cxn modelId="{9F25D976-567F-48AD-BF7A-6FC771E1FA77}" type="presParOf" srcId="{07BFBB01-A19C-4C6E-8000-22F76159ED1C}" destId="{01AC44AE-A5C8-4D83-A06B-BFDB13151543}" srcOrd="1" destOrd="0" presId="urn:microsoft.com/office/officeart/2005/8/layout/hierarchy2"/>
    <dgm:cxn modelId="{91D4F57F-D530-44A6-BB59-C5DD1C142B58}" type="presParOf" srcId="{01AC44AE-A5C8-4D83-A06B-BFDB13151543}" destId="{444B6642-023C-43DD-B6C0-9D44DA185FE9}" srcOrd="0" destOrd="0" presId="urn:microsoft.com/office/officeart/2005/8/layout/hierarchy2"/>
    <dgm:cxn modelId="{0B454972-CD1C-400A-A81C-67418834EFD0}" type="presParOf" srcId="{444B6642-023C-43DD-B6C0-9D44DA185FE9}" destId="{B1AE3AB1-0D6E-4FE4-8295-E6D4C9FBFD96}" srcOrd="0" destOrd="0" presId="urn:microsoft.com/office/officeart/2005/8/layout/hierarchy2"/>
    <dgm:cxn modelId="{E34D08A5-F3CF-43F0-A569-1E5440F8E9AC}" type="presParOf" srcId="{01AC44AE-A5C8-4D83-A06B-BFDB13151543}" destId="{A6CCCA22-41FD-4B03-95A3-7E8C91F45DFC}" srcOrd="1" destOrd="0" presId="urn:microsoft.com/office/officeart/2005/8/layout/hierarchy2"/>
    <dgm:cxn modelId="{B1D1F8EF-6117-4445-8E56-1E9E028BECEE}" type="presParOf" srcId="{A6CCCA22-41FD-4B03-95A3-7E8C91F45DFC}" destId="{3041555D-7356-4178-B529-F15A9106D5FC}" srcOrd="0" destOrd="0" presId="urn:microsoft.com/office/officeart/2005/8/layout/hierarchy2"/>
    <dgm:cxn modelId="{1EFD3793-0976-4705-876C-A43BAC866630}" type="presParOf" srcId="{A6CCCA22-41FD-4B03-95A3-7E8C91F45DFC}" destId="{B4436EF8-A90C-42E6-A5F6-BD5464D285D8}" srcOrd="1" destOrd="0" presId="urn:microsoft.com/office/officeart/2005/8/layout/hierarchy2"/>
    <dgm:cxn modelId="{A27178DF-613F-43EC-A537-B14413F0A419}" type="presParOf" srcId="{1F836959-0DE2-4C6B-B6B5-D499585FCAA7}" destId="{3F65DAE8-906C-49AA-A9EB-BC1A9CFA12E9}" srcOrd="6" destOrd="0" presId="urn:microsoft.com/office/officeart/2005/8/layout/hierarchy2"/>
    <dgm:cxn modelId="{A3CF2EA3-236B-4B12-BBB9-027833DF4679}" type="presParOf" srcId="{3F65DAE8-906C-49AA-A9EB-BC1A9CFA12E9}" destId="{0B3DC0C3-C502-40EB-B8E8-322362FA5716}" srcOrd="0" destOrd="0" presId="urn:microsoft.com/office/officeart/2005/8/layout/hierarchy2"/>
    <dgm:cxn modelId="{E282F1D9-B37E-4505-A0E0-11125D6A079D}" type="presParOf" srcId="{1F836959-0DE2-4C6B-B6B5-D499585FCAA7}" destId="{DC5F7F58-D568-4272-B241-94C60FE8B0A2}" srcOrd="7" destOrd="0" presId="urn:microsoft.com/office/officeart/2005/8/layout/hierarchy2"/>
    <dgm:cxn modelId="{F6D51278-B04F-43FC-B848-79D1DEE45B55}" type="presParOf" srcId="{DC5F7F58-D568-4272-B241-94C60FE8B0A2}" destId="{7633B44A-DBC1-4A84-BCAF-E3E635398A7B}" srcOrd="0" destOrd="0" presId="urn:microsoft.com/office/officeart/2005/8/layout/hierarchy2"/>
    <dgm:cxn modelId="{2FE1FFF2-BB52-4E06-83CB-341B102A3F1E}" type="presParOf" srcId="{DC5F7F58-D568-4272-B241-94C60FE8B0A2}" destId="{5B1487F6-376E-4A69-9EE3-6C344E5D6C5B}" srcOrd="1" destOrd="0" presId="urn:microsoft.com/office/officeart/2005/8/layout/hierarchy2"/>
    <dgm:cxn modelId="{37813C10-1E5C-4C93-9D3E-2A361036A76E}" type="presParOf" srcId="{5B1487F6-376E-4A69-9EE3-6C344E5D6C5B}" destId="{6B1FDB8B-FF6E-4649-A37D-EA9C45342568}" srcOrd="0" destOrd="0" presId="urn:microsoft.com/office/officeart/2005/8/layout/hierarchy2"/>
    <dgm:cxn modelId="{590C3B1C-20E1-4056-82F4-6EB5A65669B5}" type="presParOf" srcId="{6B1FDB8B-FF6E-4649-A37D-EA9C45342568}" destId="{6DD97CCB-C88B-4CCB-9CF3-A772AE5E1DED}" srcOrd="0" destOrd="0" presId="urn:microsoft.com/office/officeart/2005/8/layout/hierarchy2"/>
    <dgm:cxn modelId="{0BDE9913-6FBB-44C1-9D2B-34339B4154C5}" type="presParOf" srcId="{5B1487F6-376E-4A69-9EE3-6C344E5D6C5B}" destId="{E2A372BB-01C7-4C3A-B15C-A6A38160538A}" srcOrd="1" destOrd="0" presId="urn:microsoft.com/office/officeart/2005/8/layout/hierarchy2"/>
    <dgm:cxn modelId="{93A77115-0B72-4BE0-B9E8-FE128A550DD4}" type="presParOf" srcId="{E2A372BB-01C7-4C3A-B15C-A6A38160538A}" destId="{F31492CE-81ED-49B9-A74F-D31359A01278}" srcOrd="0" destOrd="0" presId="urn:microsoft.com/office/officeart/2005/8/layout/hierarchy2"/>
    <dgm:cxn modelId="{026B65B0-785C-4451-8001-39A7534FAF1D}" type="presParOf" srcId="{E2A372BB-01C7-4C3A-B15C-A6A38160538A}" destId="{99C10DC3-E2A5-41F2-AE07-188057023E58}" srcOrd="1" destOrd="0" presId="urn:microsoft.com/office/officeart/2005/8/layout/hierarchy2"/>
    <dgm:cxn modelId="{4EB2477B-1970-4D18-87F3-ABC48FCC06EC}" type="presParOf" srcId="{D98ACA7C-19DC-4CAC-9E85-65398788F594}" destId="{D6992CE3-F270-4537-B5D2-29FC05FDD3B4}" srcOrd="2" destOrd="0" presId="urn:microsoft.com/office/officeart/2005/8/layout/hierarchy2"/>
    <dgm:cxn modelId="{C9A96A63-780B-4E54-8B10-4F161C6270A4}" type="presParOf" srcId="{D6992CE3-F270-4537-B5D2-29FC05FDD3B4}" destId="{7F1C0F22-8DDE-46D1-8623-34D69036DB2C}" srcOrd="0" destOrd="0" presId="urn:microsoft.com/office/officeart/2005/8/layout/hierarchy2"/>
    <dgm:cxn modelId="{5CCEE3D7-1C58-4F87-9ACB-721AD68EA415}" type="presParOf" srcId="{D98ACA7C-19DC-4CAC-9E85-65398788F594}" destId="{1FE1D6C3-BAFE-40E6-8C3F-DFAB7CA15A47}" srcOrd="3" destOrd="0" presId="urn:microsoft.com/office/officeart/2005/8/layout/hierarchy2"/>
    <dgm:cxn modelId="{D7084644-CEEE-4692-9209-AD037DBD8B8A}" type="presParOf" srcId="{1FE1D6C3-BAFE-40E6-8C3F-DFAB7CA15A47}" destId="{C3A5651A-C1FA-4EE8-B9A3-1697C2B87EF9}" srcOrd="0" destOrd="0" presId="urn:microsoft.com/office/officeart/2005/8/layout/hierarchy2"/>
    <dgm:cxn modelId="{72CD12ED-3E3B-4A68-9696-98C5759FF2E0}" type="presParOf" srcId="{1FE1D6C3-BAFE-40E6-8C3F-DFAB7CA15A47}" destId="{2558741C-8F5D-4646-825B-944C130B3115}" srcOrd="1" destOrd="0" presId="urn:microsoft.com/office/officeart/2005/8/layout/hierarchy2"/>
    <dgm:cxn modelId="{ECF5FBCA-AACA-42AC-BCE8-2FF7731E6EA4}" type="presParOf" srcId="{2558741C-8F5D-4646-825B-944C130B3115}" destId="{52F58016-EF4D-4960-95A3-4E97557308F6}" srcOrd="0" destOrd="0" presId="urn:microsoft.com/office/officeart/2005/8/layout/hierarchy2"/>
    <dgm:cxn modelId="{594BCB9B-4A26-472B-9342-FC4C8F09BB4B}" type="presParOf" srcId="{52F58016-EF4D-4960-95A3-4E97557308F6}" destId="{DBD54417-995D-4E81-AB7C-D7A8DCBF7A56}" srcOrd="0" destOrd="0" presId="urn:microsoft.com/office/officeart/2005/8/layout/hierarchy2"/>
    <dgm:cxn modelId="{4DE41EE9-A306-47F3-AAB6-17F678DCCD18}" type="presParOf" srcId="{2558741C-8F5D-4646-825B-944C130B3115}" destId="{3EFD5D48-8005-47D5-810C-FF12610BCEB7}" srcOrd="1" destOrd="0" presId="urn:microsoft.com/office/officeart/2005/8/layout/hierarchy2"/>
    <dgm:cxn modelId="{5E012F98-248B-4ED8-9DB7-2415A68C6960}" type="presParOf" srcId="{3EFD5D48-8005-47D5-810C-FF12610BCEB7}" destId="{764C5556-BD26-4644-9C81-19A0EAC9258D}" srcOrd="0" destOrd="0" presId="urn:microsoft.com/office/officeart/2005/8/layout/hierarchy2"/>
    <dgm:cxn modelId="{81771121-5FB1-4A90-9B69-FCD3D1C198B3}" type="presParOf" srcId="{3EFD5D48-8005-47D5-810C-FF12610BCEB7}" destId="{D7705D67-8B6C-4E70-862E-CE48B5F3129F}" srcOrd="1" destOrd="0" presId="urn:microsoft.com/office/officeart/2005/8/layout/hierarchy2"/>
    <dgm:cxn modelId="{F6FCB79D-E337-4082-8A5A-619B5FE09CD8}" type="presParOf" srcId="{D7705D67-8B6C-4E70-862E-CE48B5F3129F}" destId="{085D4E8A-5705-499A-8BCA-F66A4BE226DB}" srcOrd="0" destOrd="0" presId="urn:microsoft.com/office/officeart/2005/8/layout/hierarchy2"/>
    <dgm:cxn modelId="{B8379CA0-D207-4B88-990F-0E2EC8347F37}" type="presParOf" srcId="{085D4E8A-5705-499A-8BCA-F66A4BE226DB}" destId="{73067D55-3010-47BA-ADC3-E1D3AF65CA36}" srcOrd="0" destOrd="0" presId="urn:microsoft.com/office/officeart/2005/8/layout/hierarchy2"/>
    <dgm:cxn modelId="{D12FCB5F-B894-4891-AFDB-9DD38A9E3579}" type="presParOf" srcId="{D7705D67-8B6C-4E70-862E-CE48B5F3129F}" destId="{BBB06963-E372-4A2D-AF3B-798A631CF9FD}" srcOrd="1" destOrd="0" presId="urn:microsoft.com/office/officeart/2005/8/layout/hierarchy2"/>
    <dgm:cxn modelId="{0A391652-237D-46FC-A0A4-D6F5C7BA7525}" type="presParOf" srcId="{BBB06963-E372-4A2D-AF3B-798A631CF9FD}" destId="{DC9C65F2-24B6-45FA-AF3D-B4E5A260CC86}" srcOrd="0" destOrd="0" presId="urn:microsoft.com/office/officeart/2005/8/layout/hierarchy2"/>
    <dgm:cxn modelId="{89F62D38-B386-4898-A7EE-3FFF7B683AAA}" type="presParOf" srcId="{BBB06963-E372-4A2D-AF3B-798A631CF9FD}" destId="{FC593A66-C823-4147-AECC-89C115BF2A80}" srcOrd="1" destOrd="0" presId="urn:microsoft.com/office/officeart/2005/8/layout/hierarchy2"/>
    <dgm:cxn modelId="{47E9DC6B-A876-496F-A2B4-C51555DE62C2}" type="presParOf" srcId="{2558741C-8F5D-4646-825B-944C130B3115}" destId="{5EB57A76-8D7F-4EA2-9C71-1CF1A481D232}" srcOrd="2" destOrd="0" presId="urn:microsoft.com/office/officeart/2005/8/layout/hierarchy2"/>
    <dgm:cxn modelId="{BEED4440-B080-494E-A036-2D75D1CEC512}" type="presParOf" srcId="{5EB57A76-8D7F-4EA2-9C71-1CF1A481D232}" destId="{29C4D7E1-B923-47C0-8047-DC37BCBF7C82}" srcOrd="0" destOrd="0" presId="urn:microsoft.com/office/officeart/2005/8/layout/hierarchy2"/>
    <dgm:cxn modelId="{FD10631E-9E02-4603-86FD-CBA210B0CFBD}" type="presParOf" srcId="{2558741C-8F5D-4646-825B-944C130B3115}" destId="{1E418FDC-F9B5-4654-A608-C85AD58295A3}" srcOrd="3" destOrd="0" presId="urn:microsoft.com/office/officeart/2005/8/layout/hierarchy2"/>
    <dgm:cxn modelId="{6FB9BFD4-C444-4524-9369-827C92FB1CB5}" type="presParOf" srcId="{1E418FDC-F9B5-4654-A608-C85AD58295A3}" destId="{AECFCCB4-9CD7-4502-96DD-F2CD6330308C}" srcOrd="0" destOrd="0" presId="urn:microsoft.com/office/officeart/2005/8/layout/hierarchy2"/>
    <dgm:cxn modelId="{3DCD8733-B2F3-4DF6-A8B3-66CC6589AC53}" type="presParOf" srcId="{1E418FDC-F9B5-4654-A608-C85AD58295A3}" destId="{6EDA6C1C-D78B-4CFE-BA27-27C5C4C611E6}" srcOrd="1" destOrd="0" presId="urn:microsoft.com/office/officeart/2005/8/layout/hierarchy2"/>
    <dgm:cxn modelId="{B6268098-7B0A-4DEB-8118-9CB9AC97B605}" type="presParOf" srcId="{6EDA6C1C-D78B-4CFE-BA27-27C5C4C611E6}" destId="{2F219AE9-C481-4CCB-8305-9AD7D18C9741}" srcOrd="0" destOrd="0" presId="urn:microsoft.com/office/officeart/2005/8/layout/hierarchy2"/>
    <dgm:cxn modelId="{8BC7D0F5-3EE1-4C27-8CD7-E9E965C5452D}" type="presParOf" srcId="{2F219AE9-C481-4CCB-8305-9AD7D18C9741}" destId="{9CE2DDEA-6273-4F2F-ADC9-60A794C61FA5}" srcOrd="0" destOrd="0" presId="urn:microsoft.com/office/officeart/2005/8/layout/hierarchy2"/>
    <dgm:cxn modelId="{0B1B6132-5E99-4089-B899-F6D0238DD35F}" type="presParOf" srcId="{6EDA6C1C-D78B-4CFE-BA27-27C5C4C611E6}" destId="{3948C10A-5C1A-455F-9F40-D50B4A05AE9D}" srcOrd="1" destOrd="0" presId="urn:microsoft.com/office/officeart/2005/8/layout/hierarchy2"/>
    <dgm:cxn modelId="{A7724EB6-7139-4CD8-AFA8-54F31FAB529A}" type="presParOf" srcId="{3948C10A-5C1A-455F-9F40-D50B4A05AE9D}" destId="{C2EB46BC-1321-4EDC-8F47-660F21C9666D}" srcOrd="0" destOrd="0" presId="urn:microsoft.com/office/officeart/2005/8/layout/hierarchy2"/>
    <dgm:cxn modelId="{609A0C97-10FE-4129-B9F2-1615C27A5BEA}" type="presParOf" srcId="{3948C10A-5C1A-455F-9F40-D50B4A05AE9D}" destId="{D1468E5A-E943-4E8B-89B9-88838A7B2177}" srcOrd="1" destOrd="0" presId="urn:microsoft.com/office/officeart/2005/8/layout/hierarchy2"/>
    <dgm:cxn modelId="{0187C7D5-00E4-489E-BD63-2361A747B267}" type="presParOf" srcId="{6EDA6C1C-D78B-4CFE-BA27-27C5C4C611E6}" destId="{DCCC2FE6-7969-421C-8241-43832D59653A}" srcOrd="2" destOrd="0" presId="urn:microsoft.com/office/officeart/2005/8/layout/hierarchy2"/>
    <dgm:cxn modelId="{0BCD9FD9-49ED-4197-81A5-0900DA2A2F84}" type="presParOf" srcId="{DCCC2FE6-7969-421C-8241-43832D59653A}" destId="{45F92D50-FA8C-4C2C-B735-D4450158D18B}" srcOrd="0" destOrd="0" presId="urn:microsoft.com/office/officeart/2005/8/layout/hierarchy2"/>
    <dgm:cxn modelId="{C7B1505A-E635-42A6-A4D2-ADE042B5B1FA}" type="presParOf" srcId="{6EDA6C1C-D78B-4CFE-BA27-27C5C4C611E6}" destId="{C283DC07-2C1A-4A8C-B842-CB7D0254E456}" srcOrd="3" destOrd="0" presId="urn:microsoft.com/office/officeart/2005/8/layout/hierarchy2"/>
    <dgm:cxn modelId="{884BAAD3-F334-4474-8E12-6CE2C2507EFA}" type="presParOf" srcId="{C283DC07-2C1A-4A8C-B842-CB7D0254E456}" destId="{6ABDF4B4-B2BC-49E2-AE3F-1D17F0BF2307}" srcOrd="0" destOrd="0" presId="urn:microsoft.com/office/officeart/2005/8/layout/hierarchy2"/>
    <dgm:cxn modelId="{324B0BBE-DD9B-4A76-B6D3-06F9A0EDEA76}" type="presParOf" srcId="{C283DC07-2C1A-4A8C-B842-CB7D0254E456}" destId="{35123A8A-9BDF-41B4-A6C2-3E6A790BEA98}" srcOrd="1" destOrd="0" presId="urn:microsoft.com/office/officeart/2005/8/layout/hierarchy2"/>
    <dgm:cxn modelId="{E4E60E23-3914-48CC-925A-1306C4D8AEC4}" type="presParOf" srcId="{6EDA6C1C-D78B-4CFE-BA27-27C5C4C611E6}" destId="{17711CCC-5B27-4D6E-AD77-D58EC661B287}" srcOrd="4" destOrd="0" presId="urn:microsoft.com/office/officeart/2005/8/layout/hierarchy2"/>
    <dgm:cxn modelId="{FDD709B5-44AB-427B-9399-877BFD65BFD9}" type="presParOf" srcId="{17711CCC-5B27-4D6E-AD77-D58EC661B287}" destId="{99121BF2-28E5-495E-9C43-A9ABEF7D49D6}" srcOrd="0" destOrd="0" presId="urn:microsoft.com/office/officeart/2005/8/layout/hierarchy2"/>
    <dgm:cxn modelId="{1D13ECCB-6667-4774-909B-270974889F62}" type="presParOf" srcId="{6EDA6C1C-D78B-4CFE-BA27-27C5C4C611E6}" destId="{6EF09BFC-60E6-41EE-B681-F0BC09807BBC}" srcOrd="5" destOrd="0" presId="urn:microsoft.com/office/officeart/2005/8/layout/hierarchy2"/>
    <dgm:cxn modelId="{23590E2F-EF40-48F7-9D08-DFA683B26687}" type="presParOf" srcId="{6EF09BFC-60E6-41EE-B681-F0BC09807BBC}" destId="{83D1512D-7E86-496C-9A80-B6559736FDC2}" srcOrd="0" destOrd="0" presId="urn:microsoft.com/office/officeart/2005/8/layout/hierarchy2"/>
    <dgm:cxn modelId="{8194EE81-FA30-4DB1-BE1F-16758299BFE5}" type="presParOf" srcId="{6EF09BFC-60E6-41EE-B681-F0BC09807BBC}" destId="{B99F7457-42C6-4583-9C70-C8ACFD5FAD74}" srcOrd="1" destOrd="0" presId="urn:microsoft.com/office/officeart/2005/8/layout/hierarchy2"/>
    <dgm:cxn modelId="{45045596-CBA8-4648-832A-E9792753C1FA}" type="presParOf" srcId="{6EDA6C1C-D78B-4CFE-BA27-27C5C4C611E6}" destId="{1E5A9B94-B2FC-46F0-9776-B2973DC9CCBA}" srcOrd="6" destOrd="0" presId="urn:microsoft.com/office/officeart/2005/8/layout/hierarchy2"/>
    <dgm:cxn modelId="{A8A8CBE4-21F8-484C-A1BC-BBE17F2E8889}" type="presParOf" srcId="{1E5A9B94-B2FC-46F0-9776-B2973DC9CCBA}" destId="{22954D21-21D2-4F44-A04B-729FD5A24D7A}" srcOrd="0" destOrd="0" presId="urn:microsoft.com/office/officeart/2005/8/layout/hierarchy2"/>
    <dgm:cxn modelId="{FBA5C842-D981-47B5-9C36-C83FC7AB95A5}" type="presParOf" srcId="{6EDA6C1C-D78B-4CFE-BA27-27C5C4C611E6}" destId="{16C3A61C-B01A-4D68-A342-DEB2E82984A7}" srcOrd="7" destOrd="0" presId="urn:microsoft.com/office/officeart/2005/8/layout/hierarchy2"/>
    <dgm:cxn modelId="{3732B896-6149-460C-9715-0D2974C1E7FF}" type="presParOf" srcId="{16C3A61C-B01A-4D68-A342-DEB2E82984A7}" destId="{36E7B749-1BCE-4F8F-A469-8251DA16E69A}" srcOrd="0" destOrd="0" presId="urn:microsoft.com/office/officeart/2005/8/layout/hierarchy2"/>
    <dgm:cxn modelId="{BCB9DF79-79A4-4BCC-A265-6D7D202D80D3}" type="presParOf" srcId="{16C3A61C-B01A-4D68-A342-DEB2E82984A7}" destId="{1F52B4E6-65B9-425A-B64B-F13D2630930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BA073-7D76-40A0-9308-94D4230B7491}"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DBD4237E-238C-435D-B0B4-DBD9958C94BD}" type="pres">
      <dgm:prSet presAssocID="{FBBBA073-7D76-40A0-9308-94D4230B7491}" presName="Name0" presStyleCnt="0">
        <dgm:presLayoutVars>
          <dgm:dir/>
          <dgm:animLvl val="lvl"/>
          <dgm:resizeHandles/>
        </dgm:presLayoutVars>
      </dgm:prSet>
      <dgm:spPr/>
    </dgm:pt>
  </dgm:ptLst>
  <dgm:cxnLst>
    <dgm:cxn modelId="{9D2451A8-3042-4A68-A897-4CDE37473DF0}" type="presOf" srcId="{FBBBA073-7D76-40A0-9308-94D4230B7491}" destId="{DBD4237E-238C-435D-B0B4-DBD9958C94BD}" srcOrd="0"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CFB4-42F8-4C48-9D61-61997182C196}">
      <dsp:nvSpPr>
        <dsp:cNvPr id="0" name=""/>
        <dsp:cNvSpPr/>
      </dsp:nvSpPr>
      <dsp:spPr>
        <a:xfrm>
          <a:off x="111757" y="2547360"/>
          <a:ext cx="942950" cy="483258"/>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baseline="0" dirty="0">
              <a:solidFill>
                <a:schemeClr val="accent4">
                  <a:lumMod val="50000"/>
                  <a:alpha val="99000"/>
                </a:schemeClr>
              </a:solidFill>
              <a:latin typeface="Arial" panose="020B0604020202020204" pitchFamily="34" charset="0"/>
              <a:cs typeface="Arial" panose="020B0604020202020204" pitchFamily="34" charset="0"/>
            </a:rPr>
            <a:t>Profit</a:t>
          </a:r>
          <a:endParaRPr lang="en-IN" sz="2400" kern="1200" dirty="0">
            <a:solidFill>
              <a:schemeClr val="accent4">
                <a:lumMod val="50000"/>
                <a:alpha val="99000"/>
              </a:schemeClr>
            </a:solidFill>
            <a:latin typeface="Arial" panose="020B0604020202020204" pitchFamily="34" charset="0"/>
            <a:cs typeface="Arial" panose="020B0604020202020204" pitchFamily="34" charset="0"/>
          </a:endParaRPr>
        </a:p>
      </dsp:txBody>
      <dsp:txXfrm>
        <a:off x="125911" y="2561514"/>
        <a:ext cx="914642" cy="454950"/>
      </dsp:txXfrm>
    </dsp:sp>
    <dsp:sp modelId="{33BC1C47-54C6-4B99-A23D-EB476B52B8F6}">
      <dsp:nvSpPr>
        <dsp:cNvPr id="0" name=""/>
        <dsp:cNvSpPr/>
      </dsp:nvSpPr>
      <dsp:spPr>
        <a:xfrm rot="17894318">
          <a:off x="683452" y="2161586"/>
          <a:ext cx="1409324" cy="13214"/>
        </a:xfrm>
        <a:custGeom>
          <a:avLst/>
          <a:gdLst/>
          <a:ahLst/>
          <a:cxnLst/>
          <a:rect l="0" t="0" r="0" b="0"/>
          <a:pathLst>
            <a:path>
              <a:moveTo>
                <a:pt x="0" y="6607"/>
              </a:moveTo>
              <a:lnTo>
                <a:pt x="1409324" y="660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1352882" y="2132960"/>
        <a:ext cx="70466" cy="70466"/>
      </dsp:txXfrm>
    </dsp:sp>
    <dsp:sp modelId="{8BBB612B-7096-4E42-911E-F61BBBA18DF3}">
      <dsp:nvSpPr>
        <dsp:cNvPr id="0" name=""/>
        <dsp:cNvSpPr/>
      </dsp:nvSpPr>
      <dsp:spPr>
        <a:xfrm>
          <a:off x="1721522" y="1192075"/>
          <a:ext cx="1206067" cy="710642"/>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baseline="0" dirty="0">
              <a:solidFill>
                <a:schemeClr val="accent4">
                  <a:lumMod val="50000"/>
                </a:schemeClr>
              </a:solidFill>
              <a:latin typeface="Arial" panose="020B0604020202020204" pitchFamily="34" charset="0"/>
              <a:cs typeface="Arial" panose="020B0604020202020204" pitchFamily="34" charset="0"/>
            </a:rPr>
            <a:t>Revenue</a:t>
          </a:r>
          <a:endParaRPr lang="en-IN" sz="1600" kern="1200" dirty="0">
            <a:solidFill>
              <a:schemeClr val="accent4">
                <a:lumMod val="50000"/>
              </a:schemeClr>
            </a:solidFill>
            <a:latin typeface="Arial" panose="020B0604020202020204" pitchFamily="34" charset="0"/>
            <a:cs typeface="Arial" panose="020B0604020202020204" pitchFamily="34" charset="0"/>
          </a:endParaRPr>
        </a:p>
      </dsp:txBody>
      <dsp:txXfrm>
        <a:off x="1742336" y="1212889"/>
        <a:ext cx="1164439" cy="669014"/>
      </dsp:txXfrm>
    </dsp:sp>
    <dsp:sp modelId="{5ECA420B-1CA8-4A1D-8316-8D24B65B1533}">
      <dsp:nvSpPr>
        <dsp:cNvPr id="0" name=""/>
        <dsp:cNvSpPr/>
      </dsp:nvSpPr>
      <dsp:spPr>
        <a:xfrm rot="18843943">
          <a:off x="2655199" y="898051"/>
          <a:ext cx="1789002" cy="13214"/>
        </a:xfrm>
        <a:custGeom>
          <a:avLst/>
          <a:gdLst/>
          <a:ahLst/>
          <a:cxnLst/>
          <a:rect l="0" t="0" r="0" b="0"/>
          <a:pathLst>
            <a:path>
              <a:moveTo>
                <a:pt x="0" y="6607"/>
              </a:moveTo>
              <a:lnTo>
                <a:pt x="1789002"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3504975" y="859934"/>
        <a:ext cx="89450" cy="89450"/>
      </dsp:txXfrm>
    </dsp:sp>
    <dsp:sp modelId="{ECF3421A-2E1F-4B49-B05B-9C6DC5921982}">
      <dsp:nvSpPr>
        <dsp:cNvPr id="0" name=""/>
        <dsp:cNvSpPr/>
      </dsp:nvSpPr>
      <dsp:spPr>
        <a:xfrm>
          <a:off x="4171811" y="28769"/>
          <a:ext cx="2422188"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Customer-Wise Revenue</a:t>
          </a:r>
        </a:p>
      </dsp:txBody>
      <dsp:txXfrm>
        <a:off x="4185469" y="42427"/>
        <a:ext cx="2394872" cy="438988"/>
      </dsp:txXfrm>
    </dsp:sp>
    <dsp:sp modelId="{E5229B1A-79BF-4E27-B350-F5269BD0EE8D}">
      <dsp:nvSpPr>
        <dsp:cNvPr id="0" name=""/>
        <dsp:cNvSpPr/>
      </dsp:nvSpPr>
      <dsp:spPr>
        <a:xfrm rot="21581897">
          <a:off x="6593993" y="252805"/>
          <a:ext cx="952821" cy="13214"/>
        </a:xfrm>
        <a:custGeom>
          <a:avLst/>
          <a:gdLst/>
          <a:ahLst/>
          <a:cxnLst/>
          <a:rect l="0" t="0" r="0" b="0"/>
          <a:pathLst>
            <a:path>
              <a:moveTo>
                <a:pt x="0" y="6607"/>
              </a:moveTo>
              <a:lnTo>
                <a:pt x="952821"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7046583" y="235592"/>
        <a:ext cx="47641" cy="47641"/>
      </dsp:txXfrm>
    </dsp:sp>
    <dsp:sp modelId="{6CA0F00B-7EB2-4002-BF63-D1C5296E9A73}">
      <dsp:nvSpPr>
        <dsp:cNvPr id="0" name=""/>
        <dsp:cNvSpPr/>
      </dsp:nvSpPr>
      <dsp:spPr>
        <a:xfrm>
          <a:off x="7546808" y="1971"/>
          <a:ext cx="3298010" cy="509866"/>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US(32%), Middle East(27%), Europe(20%), APAC(21%)</a:t>
          </a:r>
        </a:p>
      </dsp:txBody>
      <dsp:txXfrm>
        <a:off x="7561741" y="16904"/>
        <a:ext cx="3268144" cy="480000"/>
      </dsp:txXfrm>
    </dsp:sp>
    <dsp:sp modelId="{9AFE2126-922B-441B-A4CC-C760555C2A39}">
      <dsp:nvSpPr>
        <dsp:cNvPr id="0" name=""/>
        <dsp:cNvSpPr/>
      </dsp:nvSpPr>
      <dsp:spPr>
        <a:xfrm rot="20162678">
          <a:off x="2890036" y="1363773"/>
          <a:ext cx="871946" cy="13214"/>
        </a:xfrm>
        <a:custGeom>
          <a:avLst/>
          <a:gdLst/>
          <a:ahLst/>
          <a:cxnLst/>
          <a:rect l="0" t="0" r="0" b="0"/>
          <a:pathLst>
            <a:path>
              <a:moveTo>
                <a:pt x="0" y="6607"/>
              </a:moveTo>
              <a:lnTo>
                <a:pt x="871946"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3304211" y="1348581"/>
        <a:ext cx="43597" cy="43597"/>
      </dsp:txXfrm>
    </dsp:sp>
    <dsp:sp modelId="{3F66220D-5BA9-41A7-8AB5-29BEBB03F767}">
      <dsp:nvSpPr>
        <dsp:cNvPr id="0" name=""/>
        <dsp:cNvSpPr/>
      </dsp:nvSpPr>
      <dsp:spPr>
        <a:xfrm>
          <a:off x="3724429" y="863601"/>
          <a:ext cx="1077442" cy="659526"/>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baseline="0" dirty="0">
              <a:solidFill>
                <a:schemeClr val="accent4">
                  <a:lumMod val="50000"/>
                </a:schemeClr>
              </a:solidFill>
              <a:latin typeface="Arial" panose="020B0604020202020204" pitchFamily="34" charset="0"/>
              <a:cs typeface="Arial" panose="020B0604020202020204" pitchFamily="34" charset="0"/>
            </a:rPr>
            <a:t>Product-Wise Revenue </a:t>
          </a:r>
          <a:endParaRPr lang="en-IN" sz="1600" kern="1200" dirty="0">
            <a:solidFill>
              <a:schemeClr val="accent4">
                <a:lumMod val="50000"/>
              </a:schemeClr>
            </a:solidFill>
            <a:latin typeface="Arial" panose="020B0604020202020204" pitchFamily="34" charset="0"/>
            <a:cs typeface="Arial" panose="020B0604020202020204" pitchFamily="34" charset="0"/>
          </a:endParaRPr>
        </a:p>
      </dsp:txBody>
      <dsp:txXfrm>
        <a:off x="3743746" y="882918"/>
        <a:ext cx="1038808" cy="620892"/>
      </dsp:txXfrm>
    </dsp:sp>
    <dsp:sp modelId="{A8EA8811-893D-4ACD-A744-1C775FAF3D83}">
      <dsp:nvSpPr>
        <dsp:cNvPr id="0" name=""/>
        <dsp:cNvSpPr/>
      </dsp:nvSpPr>
      <dsp:spPr>
        <a:xfrm rot="20131657">
          <a:off x="4761381" y="1000051"/>
          <a:ext cx="901406" cy="13214"/>
        </a:xfrm>
        <a:custGeom>
          <a:avLst/>
          <a:gdLst/>
          <a:ahLst/>
          <a:cxnLst/>
          <a:rect l="0" t="0" r="0" b="0"/>
          <a:pathLst>
            <a:path>
              <a:moveTo>
                <a:pt x="0" y="6607"/>
              </a:moveTo>
              <a:lnTo>
                <a:pt x="901406"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5189549" y="984123"/>
        <a:ext cx="45070" cy="45070"/>
      </dsp:txXfrm>
    </dsp:sp>
    <dsp:sp modelId="{F2D06E15-70D4-468D-A554-B3DA181B81E1}">
      <dsp:nvSpPr>
        <dsp:cNvPr id="0" name=""/>
        <dsp:cNvSpPr/>
      </dsp:nvSpPr>
      <dsp:spPr>
        <a:xfrm>
          <a:off x="5622296" y="586800"/>
          <a:ext cx="1722723"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IT solutions(60%)</a:t>
          </a:r>
        </a:p>
      </dsp:txBody>
      <dsp:txXfrm>
        <a:off x="5635954" y="600458"/>
        <a:ext cx="1695407" cy="438988"/>
      </dsp:txXfrm>
    </dsp:sp>
    <dsp:sp modelId="{81BF0681-C190-436F-841C-710F7AAE672A}">
      <dsp:nvSpPr>
        <dsp:cNvPr id="0" name=""/>
        <dsp:cNvSpPr/>
      </dsp:nvSpPr>
      <dsp:spPr>
        <a:xfrm rot="1662756">
          <a:off x="4748720" y="1402238"/>
          <a:ext cx="926728" cy="13214"/>
        </a:xfrm>
        <a:custGeom>
          <a:avLst/>
          <a:gdLst/>
          <a:ahLst/>
          <a:cxnLst/>
          <a:rect l="0" t="0" r="0" b="0"/>
          <a:pathLst>
            <a:path>
              <a:moveTo>
                <a:pt x="0" y="6607"/>
              </a:moveTo>
              <a:lnTo>
                <a:pt x="926728"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88916" y="1385677"/>
        <a:ext cx="46336" cy="46336"/>
      </dsp:txXfrm>
    </dsp:sp>
    <dsp:sp modelId="{F87ECBD7-E949-4C1C-8583-564B9A89A089}">
      <dsp:nvSpPr>
        <dsp:cNvPr id="0" name=""/>
        <dsp:cNvSpPr/>
      </dsp:nvSpPr>
      <dsp:spPr>
        <a:xfrm>
          <a:off x="5622296" y="1391175"/>
          <a:ext cx="932608"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Products sell(40%)</a:t>
          </a:r>
        </a:p>
      </dsp:txBody>
      <dsp:txXfrm>
        <a:off x="5635954" y="1404833"/>
        <a:ext cx="905292" cy="438988"/>
      </dsp:txXfrm>
    </dsp:sp>
    <dsp:sp modelId="{4A01EB35-2CB5-4958-8EA6-58B843188503}">
      <dsp:nvSpPr>
        <dsp:cNvPr id="0" name=""/>
        <dsp:cNvSpPr/>
      </dsp:nvSpPr>
      <dsp:spPr>
        <a:xfrm rot="19457599">
          <a:off x="6511724" y="1483657"/>
          <a:ext cx="459404" cy="13214"/>
        </a:xfrm>
        <a:custGeom>
          <a:avLst/>
          <a:gdLst/>
          <a:ahLst/>
          <a:cxnLst/>
          <a:rect l="0" t="0" r="0" b="0"/>
          <a:pathLst>
            <a:path>
              <a:moveTo>
                <a:pt x="0" y="6607"/>
              </a:moveTo>
              <a:lnTo>
                <a:pt x="459404"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729941" y="1478779"/>
        <a:ext cx="22970" cy="22970"/>
      </dsp:txXfrm>
    </dsp:sp>
    <dsp:sp modelId="{9C34982B-C7F8-45F8-BD12-015461E43FD8}">
      <dsp:nvSpPr>
        <dsp:cNvPr id="0" name=""/>
        <dsp:cNvSpPr/>
      </dsp:nvSpPr>
      <dsp:spPr>
        <a:xfrm>
          <a:off x="6927948" y="1123050"/>
          <a:ext cx="2290103"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Digital Marketing Products(90%)</a:t>
          </a:r>
        </a:p>
      </dsp:txBody>
      <dsp:txXfrm>
        <a:off x="6941606" y="1136708"/>
        <a:ext cx="2262787" cy="438988"/>
      </dsp:txXfrm>
    </dsp:sp>
    <dsp:sp modelId="{20A7751A-F6A5-4A5A-BAAF-459EED0B50A6}">
      <dsp:nvSpPr>
        <dsp:cNvPr id="0" name=""/>
        <dsp:cNvSpPr/>
      </dsp:nvSpPr>
      <dsp:spPr>
        <a:xfrm rot="2142401">
          <a:off x="6511724" y="1751782"/>
          <a:ext cx="459404" cy="13214"/>
        </a:xfrm>
        <a:custGeom>
          <a:avLst/>
          <a:gdLst/>
          <a:ahLst/>
          <a:cxnLst/>
          <a:rect l="0" t="0" r="0" b="0"/>
          <a:pathLst>
            <a:path>
              <a:moveTo>
                <a:pt x="0" y="6607"/>
              </a:moveTo>
              <a:lnTo>
                <a:pt x="459404"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729941" y="1746904"/>
        <a:ext cx="22970" cy="22970"/>
      </dsp:txXfrm>
    </dsp:sp>
    <dsp:sp modelId="{03AC2280-0FE2-419C-933A-DA86931E1975}">
      <dsp:nvSpPr>
        <dsp:cNvPr id="0" name=""/>
        <dsp:cNvSpPr/>
      </dsp:nvSpPr>
      <dsp:spPr>
        <a:xfrm>
          <a:off x="6927948" y="1659300"/>
          <a:ext cx="1867333"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Others(10%)</a:t>
          </a:r>
        </a:p>
      </dsp:txBody>
      <dsp:txXfrm>
        <a:off x="6941606" y="1672958"/>
        <a:ext cx="1840017" cy="438988"/>
      </dsp:txXfrm>
    </dsp:sp>
    <dsp:sp modelId="{CE953590-C96D-43C0-A0BD-BD149725ECFC}">
      <dsp:nvSpPr>
        <dsp:cNvPr id="0" name=""/>
        <dsp:cNvSpPr/>
      </dsp:nvSpPr>
      <dsp:spPr>
        <a:xfrm rot="2118641">
          <a:off x="2787338" y="1981441"/>
          <a:ext cx="1524724" cy="13214"/>
        </a:xfrm>
        <a:custGeom>
          <a:avLst/>
          <a:gdLst/>
          <a:ahLst/>
          <a:cxnLst/>
          <a:rect l="0" t="0" r="0" b="0"/>
          <a:pathLst>
            <a:path>
              <a:moveTo>
                <a:pt x="0" y="6607"/>
              </a:moveTo>
              <a:lnTo>
                <a:pt x="1524724"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511582" y="1949931"/>
        <a:ext cx="76236" cy="76236"/>
      </dsp:txXfrm>
    </dsp:sp>
    <dsp:sp modelId="{7AF7834F-3D48-41FC-A5B7-5228AA839C6C}">
      <dsp:nvSpPr>
        <dsp:cNvPr id="0" name=""/>
        <dsp:cNvSpPr/>
      </dsp:nvSpPr>
      <dsp:spPr>
        <a:xfrm>
          <a:off x="4171811" y="2050720"/>
          <a:ext cx="1234279" cy="755962"/>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Sector-Wise revenue</a:t>
          </a:r>
        </a:p>
      </dsp:txBody>
      <dsp:txXfrm>
        <a:off x="4193952" y="2072861"/>
        <a:ext cx="1189997" cy="711680"/>
      </dsp:txXfrm>
    </dsp:sp>
    <dsp:sp modelId="{444B6642-023C-43DD-B6C0-9D44DA185FE9}">
      <dsp:nvSpPr>
        <dsp:cNvPr id="0" name=""/>
        <dsp:cNvSpPr/>
      </dsp:nvSpPr>
      <dsp:spPr>
        <a:xfrm rot="276599">
          <a:off x="5404539" y="2460623"/>
          <a:ext cx="958745" cy="13214"/>
        </a:xfrm>
        <a:custGeom>
          <a:avLst/>
          <a:gdLst/>
          <a:ahLst/>
          <a:cxnLst/>
          <a:rect l="0" t="0" r="0" b="0"/>
          <a:pathLst>
            <a:path>
              <a:moveTo>
                <a:pt x="0" y="6607"/>
              </a:moveTo>
              <a:lnTo>
                <a:pt x="958745"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59943" y="2443261"/>
        <a:ext cx="47937" cy="47937"/>
      </dsp:txXfrm>
    </dsp:sp>
    <dsp:sp modelId="{3041555D-7356-4178-B529-F15A9106D5FC}">
      <dsp:nvSpPr>
        <dsp:cNvPr id="0" name=""/>
        <dsp:cNvSpPr/>
      </dsp:nvSpPr>
      <dsp:spPr>
        <a:xfrm>
          <a:off x="6361733" y="2272606"/>
          <a:ext cx="2372872"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BFSI(42%),Retail(39%), Health(14%)</a:t>
          </a:r>
        </a:p>
      </dsp:txBody>
      <dsp:txXfrm>
        <a:off x="6375391" y="2286264"/>
        <a:ext cx="2345556" cy="438988"/>
      </dsp:txXfrm>
    </dsp:sp>
    <dsp:sp modelId="{3F65DAE8-906C-49AA-A9EB-BC1A9CFA12E9}">
      <dsp:nvSpPr>
        <dsp:cNvPr id="0" name=""/>
        <dsp:cNvSpPr/>
      </dsp:nvSpPr>
      <dsp:spPr>
        <a:xfrm rot="3137552">
          <a:off x="2508265" y="2394990"/>
          <a:ext cx="2159409" cy="13214"/>
        </a:xfrm>
        <a:custGeom>
          <a:avLst/>
          <a:gdLst/>
          <a:ahLst/>
          <a:cxnLst/>
          <a:rect l="0" t="0" r="0" b="0"/>
          <a:pathLst>
            <a:path>
              <a:moveTo>
                <a:pt x="0" y="6607"/>
              </a:moveTo>
              <a:lnTo>
                <a:pt x="2159409"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533985" y="2347612"/>
        <a:ext cx="107970" cy="107970"/>
      </dsp:txXfrm>
    </dsp:sp>
    <dsp:sp modelId="{7633B44A-DBC1-4A84-BCAF-E3E635398A7B}">
      <dsp:nvSpPr>
        <dsp:cNvPr id="0" name=""/>
        <dsp:cNvSpPr/>
      </dsp:nvSpPr>
      <dsp:spPr>
        <a:xfrm>
          <a:off x="4248350" y="3022647"/>
          <a:ext cx="1631467"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Country-Wise Margin</a:t>
          </a:r>
        </a:p>
      </dsp:txBody>
      <dsp:txXfrm>
        <a:off x="4262008" y="3036305"/>
        <a:ext cx="1604151" cy="438988"/>
      </dsp:txXfrm>
    </dsp:sp>
    <dsp:sp modelId="{6B1FDB8B-FF6E-4649-A37D-EA9C45342568}">
      <dsp:nvSpPr>
        <dsp:cNvPr id="0" name=""/>
        <dsp:cNvSpPr/>
      </dsp:nvSpPr>
      <dsp:spPr>
        <a:xfrm rot="21439392">
          <a:off x="5879209" y="3223146"/>
          <a:ext cx="1115385" cy="13214"/>
        </a:xfrm>
        <a:custGeom>
          <a:avLst/>
          <a:gdLst/>
          <a:ahLst/>
          <a:cxnLst/>
          <a:rect l="0" t="0" r="0" b="0"/>
          <a:pathLst>
            <a:path>
              <a:moveTo>
                <a:pt x="0" y="6607"/>
              </a:moveTo>
              <a:lnTo>
                <a:pt x="1115385"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409017" y="3201869"/>
        <a:ext cx="55769" cy="55769"/>
      </dsp:txXfrm>
    </dsp:sp>
    <dsp:sp modelId="{F31492CE-81ED-49B9-A74F-D31359A01278}">
      <dsp:nvSpPr>
        <dsp:cNvPr id="0" name=""/>
        <dsp:cNvSpPr/>
      </dsp:nvSpPr>
      <dsp:spPr>
        <a:xfrm>
          <a:off x="6993986" y="2970556"/>
          <a:ext cx="3074371"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Europe (44%), US(48%), India(9%),APAC(14%)</a:t>
          </a:r>
        </a:p>
      </dsp:txBody>
      <dsp:txXfrm>
        <a:off x="7007644" y="2984214"/>
        <a:ext cx="3047055" cy="438988"/>
      </dsp:txXfrm>
    </dsp:sp>
    <dsp:sp modelId="{D6992CE3-F270-4537-B5D2-29FC05FDD3B4}">
      <dsp:nvSpPr>
        <dsp:cNvPr id="0" name=""/>
        <dsp:cNvSpPr/>
      </dsp:nvSpPr>
      <dsp:spPr>
        <a:xfrm rot="3982167">
          <a:off x="468569" y="3678617"/>
          <a:ext cx="1956525" cy="13214"/>
        </a:xfrm>
        <a:custGeom>
          <a:avLst/>
          <a:gdLst/>
          <a:ahLst/>
          <a:cxnLst/>
          <a:rect l="0" t="0" r="0" b="0"/>
          <a:pathLst>
            <a:path>
              <a:moveTo>
                <a:pt x="0" y="6607"/>
              </a:moveTo>
              <a:lnTo>
                <a:pt x="1956525" y="660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1397919" y="3636311"/>
        <a:ext cx="97826" cy="97826"/>
      </dsp:txXfrm>
    </dsp:sp>
    <dsp:sp modelId="{C3A5651A-C1FA-4EE8-B9A3-1697C2B87EF9}">
      <dsp:nvSpPr>
        <dsp:cNvPr id="0" name=""/>
        <dsp:cNvSpPr/>
      </dsp:nvSpPr>
      <dsp:spPr>
        <a:xfrm>
          <a:off x="1838956" y="4357236"/>
          <a:ext cx="799133" cy="44844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Cost</a:t>
          </a:r>
        </a:p>
      </dsp:txBody>
      <dsp:txXfrm>
        <a:off x="1852090" y="4370370"/>
        <a:ext cx="772865" cy="422176"/>
      </dsp:txXfrm>
    </dsp:sp>
    <dsp:sp modelId="{52F58016-EF4D-4960-95A3-4E97557308F6}">
      <dsp:nvSpPr>
        <dsp:cNvPr id="0" name=""/>
        <dsp:cNvSpPr/>
      </dsp:nvSpPr>
      <dsp:spPr>
        <a:xfrm rot="18551205">
          <a:off x="2490305" y="4263709"/>
          <a:ext cx="802853" cy="13214"/>
        </a:xfrm>
        <a:custGeom>
          <a:avLst/>
          <a:gdLst/>
          <a:ahLst/>
          <a:cxnLst/>
          <a:rect l="0" t="0" r="0" b="0"/>
          <a:pathLst>
            <a:path>
              <a:moveTo>
                <a:pt x="0" y="6607"/>
              </a:moveTo>
              <a:lnTo>
                <a:pt x="802853"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2871660" y="4250245"/>
        <a:ext cx="40142" cy="40142"/>
      </dsp:txXfrm>
    </dsp:sp>
    <dsp:sp modelId="{764C5556-BD26-4644-9C81-19A0EAC9258D}">
      <dsp:nvSpPr>
        <dsp:cNvPr id="0" name=""/>
        <dsp:cNvSpPr/>
      </dsp:nvSpPr>
      <dsp:spPr>
        <a:xfrm>
          <a:off x="3145373" y="3726023"/>
          <a:ext cx="932608"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baseline="0" dirty="0">
              <a:solidFill>
                <a:schemeClr val="accent4">
                  <a:lumMod val="50000"/>
                </a:schemeClr>
              </a:solidFill>
              <a:latin typeface="Arial" panose="020B0604020202020204" pitchFamily="34" charset="0"/>
              <a:cs typeface="Arial" panose="020B0604020202020204" pitchFamily="34" charset="0"/>
            </a:rPr>
            <a:t>Fixed Costs</a:t>
          </a:r>
          <a:endParaRPr lang="en-IN" sz="1600" kern="1200" dirty="0">
            <a:solidFill>
              <a:schemeClr val="accent4">
                <a:lumMod val="50000"/>
              </a:schemeClr>
            </a:solidFill>
            <a:latin typeface="Arial" panose="020B0604020202020204" pitchFamily="34" charset="0"/>
            <a:cs typeface="Arial" panose="020B0604020202020204" pitchFamily="34" charset="0"/>
          </a:endParaRPr>
        </a:p>
      </dsp:txBody>
      <dsp:txXfrm>
        <a:off x="3159031" y="3739681"/>
        <a:ext cx="905292" cy="438988"/>
      </dsp:txXfrm>
    </dsp:sp>
    <dsp:sp modelId="{085D4E8A-5705-499A-8BCA-F66A4BE226DB}">
      <dsp:nvSpPr>
        <dsp:cNvPr id="0" name=""/>
        <dsp:cNvSpPr/>
      </dsp:nvSpPr>
      <dsp:spPr>
        <a:xfrm rot="1064000">
          <a:off x="4067321" y="4020900"/>
          <a:ext cx="448687" cy="13214"/>
        </a:xfrm>
        <a:custGeom>
          <a:avLst/>
          <a:gdLst/>
          <a:ahLst/>
          <a:cxnLst/>
          <a:rect l="0" t="0" r="0" b="0"/>
          <a:pathLst>
            <a:path>
              <a:moveTo>
                <a:pt x="0" y="6607"/>
              </a:moveTo>
              <a:lnTo>
                <a:pt x="448687"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4280448" y="4016290"/>
        <a:ext cx="22434" cy="22434"/>
      </dsp:txXfrm>
    </dsp:sp>
    <dsp:sp modelId="{DC9C65F2-24B6-45FA-AF3D-B4E5A260CC86}">
      <dsp:nvSpPr>
        <dsp:cNvPr id="0" name=""/>
        <dsp:cNvSpPr/>
      </dsp:nvSpPr>
      <dsp:spPr>
        <a:xfrm>
          <a:off x="4505349" y="3702444"/>
          <a:ext cx="2888604" cy="786790"/>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4">
                  <a:lumMod val="50000"/>
                </a:schemeClr>
              </a:solidFill>
              <a:latin typeface="Arial" panose="020B0604020202020204" pitchFamily="34" charset="0"/>
              <a:cs typeface="Arial" panose="020B0604020202020204" pitchFamily="34" charset="0"/>
            </a:rPr>
            <a:t>Permanent Employee Salaries(India = 72%, others = 27%)</a:t>
          </a:r>
        </a:p>
      </dsp:txBody>
      <dsp:txXfrm>
        <a:off x="4528393" y="3725488"/>
        <a:ext cx="2842516" cy="740702"/>
      </dsp:txXfrm>
    </dsp:sp>
    <dsp:sp modelId="{5EB57A76-8D7F-4EA2-9C71-1CF1A481D232}">
      <dsp:nvSpPr>
        <dsp:cNvPr id="0" name=""/>
        <dsp:cNvSpPr/>
      </dsp:nvSpPr>
      <dsp:spPr>
        <a:xfrm rot="3688631">
          <a:off x="2281438" y="5174601"/>
          <a:ext cx="1365196" cy="13214"/>
        </a:xfrm>
        <a:custGeom>
          <a:avLst/>
          <a:gdLst/>
          <a:ahLst/>
          <a:cxnLst/>
          <a:rect l="0" t="0" r="0" b="0"/>
          <a:pathLst>
            <a:path>
              <a:moveTo>
                <a:pt x="0" y="6607"/>
              </a:moveTo>
              <a:lnTo>
                <a:pt x="1365196"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2929906" y="5147078"/>
        <a:ext cx="68259" cy="68259"/>
      </dsp:txXfrm>
    </dsp:sp>
    <dsp:sp modelId="{AECFCCB4-9CD7-4502-96DD-F2CD6330308C}">
      <dsp:nvSpPr>
        <dsp:cNvPr id="0" name=""/>
        <dsp:cNvSpPr/>
      </dsp:nvSpPr>
      <dsp:spPr>
        <a:xfrm>
          <a:off x="3289983" y="5547805"/>
          <a:ext cx="932608"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baseline="0" dirty="0">
              <a:solidFill>
                <a:schemeClr val="accent4">
                  <a:lumMod val="50000"/>
                </a:schemeClr>
              </a:solidFill>
              <a:latin typeface="Arial" panose="020B0604020202020204" pitchFamily="34" charset="0"/>
              <a:cs typeface="Arial" panose="020B0604020202020204" pitchFamily="34" charset="0"/>
            </a:rPr>
            <a:t>Variable costs </a:t>
          </a:r>
          <a:endParaRPr lang="en-IN" sz="1600" kern="1200" dirty="0">
            <a:solidFill>
              <a:schemeClr val="accent4">
                <a:lumMod val="50000"/>
              </a:schemeClr>
            </a:solidFill>
            <a:latin typeface="Arial" panose="020B0604020202020204" pitchFamily="34" charset="0"/>
            <a:cs typeface="Arial" panose="020B0604020202020204" pitchFamily="34" charset="0"/>
          </a:endParaRPr>
        </a:p>
      </dsp:txBody>
      <dsp:txXfrm>
        <a:off x="3303641" y="5561463"/>
        <a:ext cx="905292" cy="438988"/>
      </dsp:txXfrm>
    </dsp:sp>
    <dsp:sp modelId="{2F219AE9-C481-4CCB-8305-9AD7D18C9741}">
      <dsp:nvSpPr>
        <dsp:cNvPr id="0" name=""/>
        <dsp:cNvSpPr/>
      </dsp:nvSpPr>
      <dsp:spPr>
        <a:xfrm rot="20323241">
          <a:off x="4098631" y="5114499"/>
          <a:ext cx="3636394" cy="13214"/>
        </a:xfrm>
        <a:custGeom>
          <a:avLst/>
          <a:gdLst/>
          <a:ahLst/>
          <a:cxnLst/>
          <a:rect l="0" t="0" r="0" b="0"/>
          <a:pathLst>
            <a:path>
              <a:moveTo>
                <a:pt x="0" y="6607"/>
              </a:moveTo>
              <a:lnTo>
                <a:pt x="3636394"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5825918" y="5030197"/>
        <a:ext cx="181819" cy="181819"/>
      </dsp:txXfrm>
    </dsp:sp>
    <dsp:sp modelId="{C2EB46BC-1321-4EDC-8F47-660F21C9666D}">
      <dsp:nvSpPr>
        <dsp:cNvPr id="0" name=""/>
        <dsp:cNvSpPr/>
      </dsp:nvSpPr>
      <dsp:spPr>
        <a:xfrm>
          <a:off x="7611065" y="4228104"/>
          <a:ext cx="3149175"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baseline="0" dirty="0">
              <a:solidFill>
                <a:schemeClr val="accent4">
                  <a:lumMod val="50000"/>
                </a:schemeClr>
              </a:solidFill>
              <a:latin typeface="Arial" panose="020B0604020202020204" pitchFamily="34" charset="0"/>
              <a:cs typeface="Arial" panose="020B0604020202020204" pitchFamily="34" charset="0"/>
            </a:rPr>
            <a:t>Cost of Good Sold for Product-Based Business</a:t>
          </a:r>
          <a:endParaRPr lang="en-IN" sz="1600" kern="1200" dirty="0">
            <a:solidFill>
              <a:schemeClr val="accent4">
                <a:lumMod val="50000"/>
              </a:schemeClr>
            </a:solidFill>
            <a:latin typeface="Arial" panose="020B0604020202020204" pitchFamily="34" charset="0"/>
            <a:cs typeface="Arial" panose="020B0604020202020204" pitchFamily="34" charset="0"/>
          </a:endParaRPr>
        </a:p>
      </dsp:txBody>
      <dsp:txXfrm>
        <a:off x="7624723" y="4241762"/>
        <a:ext cx="3121859" cy="438988"/>
      </dsp:txXfrm>
    </dsp:sp>
    <dsp:sp modelId="{DCCC2FE6-7969-421C-8241-43832D59653A}">
      <dsp:nvSpPr>
        <dsp:cNvPr id="0" name=""/>
        <dsp:cNvSpPr/>
      </dsp:nvSpPr>
      <dsp:spPr>
        <a:xfrm rot="20788940">
          <a:off x="4173883" y="5363356"/>
          <a:ext cx="3516592" cy="13214"/>
        </a:xfrm>
        <a:custGeom>
          <a:avLst/>
          <a:gdLst/>
          <a:ahLst/>
          <a:cxnLst/>
          <a:rect l="0" t="0" r="0" b="0"/>
          <a:pathLst>
            <a:path>
              <a:moveTo>
                <a:pt x="0" y="6607"/>
              </a:moveTo>
              <a:lnTo>
                <a:pt x="3516592"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5844264" y="5282049"/>
        <a:ext cx="175829" cy="175829"/>
      </dsp:txXfrm>
    </dsp:sp>
    <dsp:sp modelId="{6ABDF4B4-B2BC-49E2-AE3F-1D17F0BF2307}">
      <dsp:nvSpPr>
        <dsp:cNvPr id="0" name=""/>
        <dsp:cNvSpPr/>
      </dsp:nvSpPr>
      <dsp:spPr>
        <a:xfrm>
          <a:off x="7641766" y="4725818"/>
          <a:ext cx="2734127"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baseline="0" dirty="0">
              <a:solidFill>
                <a:schemeClr val="accent4">
                  <a:lumMod val="50000"/>
                </a:schemeClr>
              </a:solidFill>
              <a:latin typeface="Arial" panose="020B0604020202020204" pitchFamily="34" charset="0"/>
              <a:cs typeface="Arial" panose="020B0604020202020204" pitchFamily="34" charset="0"/>
            </a:rPr>
            <a:t>Sales and Marketing Expenses</a:t>
          </a:r>
          <a:endParaRPr lang="en-IN" sz="1600" kern="1200" dirty="0">
            <a:solidFill>
              <a:schemeClr val="accent4">
                <a:lumMod val="50000"/>
              </a:schemeClr>
            </a:solidFill>
            <a:latin typeface="Arial" panose="020B0604020202020204" pitchFamily="34" charset="0"/>
            <a:cs typeface="Arial" panose="020B0604020202020204" pitchFamily="34" charset="0"/>
          </a:endParaRPr>
        </a:p>
      </dsp:txBody>
      <dsp:txXfrm>
        <a:off x="7655424" y="4739476"/>
        <a:ext cx="2706811" cy="438988"/>
      </dsp:txXfrm>
    </dsp:sp>
    <dsp:sp modelId="{17711CCC-5B27-4D6E-AD77-D58EC661B287}">
      <dsp:nvSpPr>
        <dsp:cNvPr id="0" name=""/>
        <dsp:cNvSpPr/>
      </dsp:nvSpPr>
      <dsp:spPr>
        <a:xfrm rot="21320432">
          <a:off x="4216757" y="5630936"/>
          <a:ext cx="3530913" cy="13214"/>
        </a:xfrm>
        <a:custGeom>
          <a:avLst/>
          <a:gdLst/>
          <a:ahLst/>
          <a:cxnLst/>
          <a:rect l="0" t="0" r="0" b="0"/>
          <a:pathLst>
            <a:path>
              <a:moveTo>
                <a:pt x="0" y="6607"/>
              </a:moveTo>
              <a:lnTo>
                <a:pt x="3530913"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5893940" y="5549270"/>
        <a:ext cx="176545" cy="176545"/>
      </dsp:txXfrm>
    </dsp:sp>
    <dsp:sp modelId="{83D1512D-7E86-496C-9A80-B6559736FDC2}">
      <dsp:nvSpPr>
        <dsp:cNvPr id="0" name=""/>
        <dsp:cNvSpPr/>
      </dsp:nvSpPr>
      <dsp:spPr>
        <a:xfrm>
          <a:off x="7741835" y="5260977"/>
          <a:ext cx="2782287"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baseline="0" dirty="0">
              <a:solidFill>
                <a:schemeClr val="accent4">
                  <a:lumMod val="50000"/>
                </a:schemeClr>
              </a:solidFill>
              <a:latin typeface="Arial" panose="020B0604020202020204" pitchFamily="34" charset="0"/>
              <a:cs typeface="Arial" panose="020B0604020202020204" pitchFamily="34" charset="0"/>
            </a:rPr>
            <a:t>Product Development and Marketing Cost </a:t>
          </a:r>
          <a:endParaRPr lang="en-IN" sz="1600" kern="1200" dirty="0">
            <a:solidFill>
              <a:schemeClr val="accent4">
                <a:lumMod val="50000"/>
              </a:schemeClr>
            </a:solidFill>
            <a:latin typeface="Arial" panose="020B0604020202020204" pitchFamily="34" charset="0"/>
            <a:cs typeface="Arial" panose="020B0604020202020204" pitchFamily="34" charset="0"/>
          </a:endParaRPr>
        </a:p>
      </dsp:txBody>
      <dsp:txXfrm>
        <a:off x="7755493" y="5274635"/>
        <a:ext cx="2754971" cy="438988"/>
      </dsp:txXfrm>
    </dsp:sp>
    <dsp:sp modelId="{1E5A9B94-B2FC-46F0-9776-B2973DC9CCBA}">
      <dsp:nvSpPr>
        <dsp:cNvPr id="0" name=""/>
        <dsp:cNvSpPr/>
      </dsp:nvSpPr>
      <dsp:spPr>
        <a:xfrm rot="246348">
          <a:off x="4218362" y="5892323"/>
          <a:ext cx="3295400" cy="13214"/>
        </a:xfrm>
        <a:custGeom>
          <a:avLst/>
          <a:gdLst/>
          <a:ahLst/>
          <a:cxnLst/>
          <a:rect l="0" t="0" r="0" b="0"/>
          <a:pathLst>
            <a:path>
              <a:moveTo>
                <a:pt x="0" y="6607"/>
              </a:moveTo>
              <a:lnTo>
                <a:pt x="3295400" y="660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chemeClr val="accent4">
                <a:lumMod val="50000"/>
              </a:schemeClr>
            </a:solidFill>
            <a:latin typeface="Arial" panose="020B0604020202020204" pitchFamily="34" charset="0"/>
            <a:cs typeface="Arial" panose="020B0604020202020204" pitchFamily="34" charset="0"/>
          </a:endParaRPr>
        </a:p>
      </dsp:txBody>
      <dsp:txXfrm>
        <a:off x="5783678" y="5816545"/>
        <a:ext cx="164770" cy="164770"/>
      </dsp:txXfrm>
    </dsp:sp>
    <dsp:sp modelId="{36E7B749-1BCE-4F8F-A469-8251DA16E69A}">
      <dsp:nvSpPr>
        <dsp:cNvPr id="0" name=""/>
        <dsp:cNvSpPr/>
      </dsp:nvSpPr>
      <dsp:spPr>
        <a:xfrm>
          <a:off x="7509534" y="5783750"/>
          <a:ext cx="4032225" cy="466304"/>
        </a:xfrm>
        <a:prstGeom prst="roundRect">
          <a:avLst>
            <a:gd name="adj" fmla="val 10000"/>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baseline="0" dirty="0">
              <a:solidFill>
                <a:schemeClr val="accent4">
                  <a:lumMod val="50000"/>
                </a:schemeClr>
              </a:solidFill>
              <a:latin typeface="Arial" panose="020B0604020202020204" pitchFamily="34" charset="0"/>
              <a:cs typeface="Arial" panose="020B0604020202020204" pitchFamily="34" charset="0"/>
            </a:rPr>
            <a:t>Contractor Expenses(India=60%,APAC= 7%, Australis= 5%, Others= 28%)          </a:t>
          </a:r>
          <a:endParaRPr lang="en-IN" sz="1600" kern="1200" dirty="0">
            <a:solidFill>
              <a:schemeClr val="accent4">
                <a:lumMod val="50000"/>
              </a:schemeClr>
            </a:solidFill>
            <a:latin typeface="Arial" panose="020B0604020202020204" pitchFamily="34" charset="0"/>
            <a:cs typeface="Arial" panose="020B0604020202020204" pitchFamily="34" charset="0"/>
          </a:endParaRPr>
        </a:p>
      </dsp:txBody>
      <dsp:txXfrm>
        <a:off x="7523192" y="5797408"/>
        <a:ext cx="4004909" cy="438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A270-9CE3-4EC4-1F39-22FA24E149CE}"/>
              </a:ext>
            </a:extLst>
          </p:cNvPr>
          <p:cNvSpPr>
            <a:spLocks noGrp="1"/>
          </p:cNvSpPr>
          <p:nvPr>
            <p:ph type="ctrTitle"/>
          </p:nvPr>
        </p:nvSpPr>
        <p:spPr>
          <a:xfrm>
            <a:off x="4477733" y="1083349"/>
            <a:ext cx="5624409" cy="1735263"/>
          </a:xfrm>
        </p:spPr>
        <p:txBody>
          <a:bodyPr/>
          <a:lstStyle/>
          <a:p>
            <a:r>
              <a:rPr lang="en-IN" sz="4000" b="1" dirty="0">
                <a:solidFill>
                  <a:schemeClr val="accent4">
                    <a:lumMod val="75000"/>
                  </a:schemeClr>
                </a:solidFill>
              </a:rPr>
              <a:t>Business Analyst Experience program</a:t>
            </a:r>
          </a:p>
        </p:txBody>
      </p:sp>
      <p:sp>
        <p:nvSpPr>
          <p:cNvPr id="3" name="Subtitle 2">
            <a:extLst>
              <a:ext uri="{FF2B5EF4-FFF2-40B4-BE49-F238E27FC236}">
                <a16:creationId xmlns:a16="http://schemas.microsoft.com/office/drawing/2014/main" id="{74ACFA81-64FC-A788-3E73-FAAE81C822B3}"/>
              </a:ext>
            </a:extLst>
          </p:cNvPr>
          <p:cNvSpPr>
            <a:spLocks noGrp="1"/>
          </p:cNvSpPr>
          <p:nvPr>
            <p:ph type="subTitle" idx="1"/>
          </p:nvPr>
        </p:nvSpPr>
        <p:spPr>
          <a:xfrm>
            <a:off x="8051803" y="4670984"/>
            <a:ext cx="3054218" cy="1548975"/>
          </a:xfrm>
        </p:spPr>
        <p:txBody>
          <a:bodyPr>
            <a:normAutofit fontScale="92500"/>
          </a:bodyPr>
          <a:lstStyle/>
          <a:p>
            <a:pPr algn="l"/>
            <a:r>
              <a:rPr lang="en-IN" sz="1800" dirty="0"/>
              <a:t>Submitted By:</a:t>
            </a:r>
          </a:p>
          <a:p>
            <a:pPr algn="l"/>
            <a:r>
              <a:rPr lang="en-IN" sz="1800" dirty="0"/>
              <a:t>Name: Enna Gupta</a:t>
            </a:r>
          </a:p>
          <a:p>
            <a:pPr algn="l"/>
            <a:r>
              <a:rPr lang="en-IN" sz="1800" dirty="0"/>
              <a:t>Email: ennagupta21@iitk.ac.in</a:t>
            </a:r>
            <a:r>
              <a:rPr lang="en-IN" dirty="0"/>
              <a:t>                                                         </a:t>
            </a:r>
          </a:p>
          <a:p>
            <a:r>
              <a:rPr lang="en-IN" dirty="0"/>
              <a:t>                                                     </a:t>
            </a:r>
          </a:p>
        </p:txBody>
      </p:sp>
      <p:pic>
        <p:nvPicPr>
          <p:cNvPr id="1026" name="Picture 2">
            <a:extLst>
              <a:ext uri="{FF2B5EF4-FFF2-40B4-BE49-F238E27FC236}">
                <a16:creationId xmlns:a16="http://schemas.microsoft.com/office/drawing/2014/main" id="{F9308271-833F-A610-FA3F-86C14B1C5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41" y="957786"/>
            <a:ext cx="3002092" cy="22096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7A9D9F-D203-3C4B-E8A8-58FED5BF478A}"/>
              </a:ext>
            </a:extLst>
          </p:cNvPr>
          <p:cNvSpPr txBox="1"/>
          <p:nvPr/>
        </p:nvSpPr>
        <p:spPr>
          <a:xfrm>
            <a:off x="3913436" y="3501479"/>
            <a:ext cx="4138367" cy="830997"/>
          </a:xfrm>
          <a:prstGeom prst="rect">
            <a:avLst/>
          </a:prstGeom>
          <a:noFill/>
        </p:spPr>
        <p:txBody>
          <a:bodyPr wrap="square" rtlCol="0">
            <a:spAutoFit/>
          </a:bodyPr>
          <a:lstStyle/>
          <a:p>
            <a:pPr algn="ctr"/>
            <a:r>
              <a:rPr lang="en-IN" sz="4800" b="1" dirty="0">
                <a:solidFill>
                  <a:schemeClr val="accent4">
                    <a:lumMod val="50000"/>
                  </a:schemeClr>
                </a:solidFill>
              </a:rPr>
              <a:t>PROJECT</a:t>
            </a:r>
            <a:r>
              <a:rPr lang="en-IN" sz="3200" b="1" dirty="0">
                <a:solidFill>
                  <a:schemeClr val="accent4">
                    <a:lumMod val="50000"/>
                  </a:schemeClr>
                </a:solidFill>
              </a:rPr>
              <a:t> </a:t>
            </a:r>
            <a:r>
              <a:rPr lang="en-IN" sz="4400" b="1" dirty="0">
                <a:solidFill>
                  <a:schemeClr val="accent4">
                    <a:lumMod val="50000"/>
                  </a:schemeClr>
                </a:solidFill>
              </a:rPr>
              <a:t>-1</a:t>
            </a:r>
            <a:endParaRPr lang="en-IN" sz="3200" b="1" dirty="0">
              <a:solidFill>
                <a:schemeClr val="accent4">
                  <a:lumMod val="50000"/>
                </a:schemeClr>
              </a:solidFill>
            </a:endParaRPr>
          </a:p>
        </p:txBody>
      </p:sp>
    </p:spTree>
    <p:extLst>
      <p:ext uri="{BB962C8B-B14F-4D97-AF65-F5344CB8AC3E}">
        <p14:creationId xmlns:p14="http://schemas.microsoft.com/office/powerpoint/2010/main" val="471113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3CEA-5C7B-8DF9-359D-2C9CB196178A}"/>
              </a:ext>
            </a:extLst>
          </p:cNvPr>
          <p:cNvSpPr>
            <a:spLocks noGrp="1"/>
          </p:cNvSpPr>
          <p:nvPr>
            <p:ph type="title"/>
          </p:nvPr>
        </p:nvSpPr>
        <p:spPr>
          <a:xfrm>
            <a:off x="1371600" y="264160"/>
            <a:ext cx="9601200" cy="843280"/>
          </a:xfrm>
        </p:spPr>
        <p:txBody>
          <a:bodyPr/>
          <a:lstStyle/>
          <a:p>
            <a:r>
              <a:rPr lang="en-IN" dirty="0"/>
              <a:t>Other Sectors</a:t>
            </a:r>
          </a:p>
        </p:txBody>
      </p:sp>
      <p:sp>
        <p:nvSpPr>
          <p:cNvPr id="3" name="Content Placeholder 2">
            <a:extLst>
              <a:ext uri="{FF2B5EF4-FFF2-40B4-BE49-F238E27FC236}">
                <a16:creationId xmlns:a16="http://schemas.microsoft.com/office/drawing/2014/main" id="{6B2B9300-36C5-99F8-3AA0-7CCFAC5174C9}"/>
              </a:ext>
            </a:extLst>
          </p:cNvPr>
          <p:cNvSpPr>
            <a:spLocks noGrp="1"/>
          </p:cNvSpPr>
          <p:nvPr>
            <p:ph idx="1"/>
          </p:nvPr>
        </p:nvSpPr>
        <p:spPr>
          <a:xfrm>
            <a:off x="1371600" y="1320800"/>
            <a:ext cx="9601200" cy="5024120"/>
          </a:xfrm>
        </p:spPr>
        <p:txBody>
          <a:bodyPr>
            <a:normAutofit fontScale="92500" lnSpcReduction="20000"/>
          </a:bodyPr>
          <a:lstStyle/>
          <a:p>
            <a:pPr marL="0" indent="0">
              <a:buNone/>
            </a:pPr>
            <a:r>
              <a:rPr lang="en-US" dirty="0">
                <a:latin typeface="Arial" panose="020B0604020202020204" pitchFamily="34" charset="0"/>
                <a:cs typeface="Arial" panose="020B0604020202020204" pitchFamily="34" charset="0"/>
              </a:rPr>
              <a:t>While the BFSI sector in India and the healthcare sector in the US and Europe offer promising opportunities, the company should also explore other options to diversify its revenue streams and improve its margins:</a:t>
            </a:r>
          </a:p>
          <a:p>
            <a:r>
              <a:rPr lang="en-US" dirty="0">
                <a:latin typeface="Arial" panose="020B0604020202020204" pitchFamily="34" charset="0"/>
                <a:cs typeface="Arial" panose="020B0604020202020204" pitchFamily="34" charset="0"/>
              </a:rPr>
              <a:t>Retail and E-commerce: Expanding IT solutions for the retail and e-commerce sectors in all regions can drive revenue growth. Offering services like personalized marketing, inventory management, and omnichannel customer experience can be beneficial.</a:t>
            </a:r>
          </a:p>
          <a:p>
            <a:r>
              <a:rPr lang="en-US" dirty="0">
                <a:latin typeface="Arial" panose="020B0604020202020204" pitchFamily="34" charset="0"/>
                <a:cs typeface="Arial" panose="020B0604020202020204" pitchFamily="34" charset="0"/>
              </a:rPr>
              <a:t>Digital Transformation and Cloud Services: Emphasize digital transformation and cloud services across all sectors and regions. Many companies are undergoing digital transformation, and the demand for cloud solutions is increasing. The company can position itself as a reliable partner for businesses looking to adopt modern technologies.</a:t>
            </a:r>
          </a:p>
          <a:p>
            <a:r>
              <a:rPr lang="en-US" dirty="0">
                <a:latin typeface="Arial" panose="020B0604020202020204" pitchFamily="34" charset="0"/>
                <a:cs typeface="Arial" panose="020B0604020202020204" pitchFamily="34" charset="0"/>
              </a:rPr>
              <a:t>Emerging Technologies: Invest in emerging technologies such as Artificial Intelligence, Machine Learning, Internet of Things (IoT), and Blockchain. Offering cutting-edge solutions in these areas can attract new customers and improve margins.</a:t>
            </a:r>
          </a:p>
          <a:p>
            <a:pPr marL="0" indent="0">
              <a:buNone/>
            </a:pPr>
            <a:r>
              <a:rPr lang="en-US" dirty="0">
                <a:latin typeface="Arial" panose="020B0604020202020204" pitchFamily="34" charset="0"/>
                <a:cs typeface="Arial" panose="020B0604020202020204" pitchFamily="34" charset="0"/>
              </a:rPr>
              <a:t>By diversifying into various sectors and focusing on specific growth areas in India, the US, and Europe, the company can improve its revenue streams, achieve higher margins, and stay competitive in the IT industry.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211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FB4E-026F-8D75-98DC-65D80013D83F}"/>
              </a:ext>
            </a:extLst>
          </p:cNvPr>
          <p:cNvSpPr>
            <a:spLocks noGrp="1"/>
          </p:cNvSpPr>
          <p:nvPr>
            <p:ph type="title"/>
          </p:nvPr>
        </p:nvSpPr>
        <p:spPr>
          <a:xfrm>
            <a:off x="1117600" y="0"/>
            <a:ext cx="9601200" cy="1181837"/>
          </a:xfrm>
        </p:spPr>
        <p:txBody>
          <a:bodyPr/>
          <a:lstStyle/>
          <a:p>
            <a:r>
              <a:rPr lang="en-IN" dirty="0"/>
              <a:t>Acquisition as a Solution?</a:t>
            </a:r>
          </a:p>
        </p:txBody>
      </p:sp>
      <p:sp>
        <p:nvSpPr>
          <p:cNvPr id="4" name="Rectangle 1">
            <a:extLst>
              <a:ext uri="{FF2B5EF4-FFF2-40B4-BE49-F238E27FC236}">
                <a16:creationId xmlns:a16="http://schemas.microsoft.com/office/drawing/2014/main" id="{A1F30F97-26D4-2D78-4C8E-92E0099B02D2}"/>
              </a:ext>
            </a:extLst>
          </p:cNvPr>
          <p:cNvSpPr>
            <a:spLocks noGrp="1" noChangeArrowheads="1"/>
          </p:cNvSpPr>
          <p:nvPr>
            <p:ph idx="1"/>
          </p:nvPr>
        </p:nvSpPr>
        <p:spPr bwMode="auto">
          <a:xfrm>
            <a:off x="1028700" y="621398"/>
            <a:ext cx="9779000" cy="641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determine whether the acquisition of smaller organizations will help in the improvement of margins, let's </a:t>
            </a:r>
            <a:r>
              <a:rPr kumimoji="0" lang="en-US" altLang="en-US" sz="1800" b="0" i="0" u="none" strike="noStrike" cap="none" normalizeH="0" baseline="0" dirty="0" err="1">
                <a:ln>
                  <a:noFill/>
                </a:ln>
                <a:solidFill>
                  <a:schemeClr val="tx1"/>
                </a:solidFill>
                <a:effectLst/>
                <a:latin typeface="Arial" panose="020B0604020202020204" pitchFamily="34" charset="0"/>
              </a:rPr>
              <a:t>analyse</a:t>
            </a:r>
            <a:r>
              <a:rPr kumimoji="0" lang="en-US" altLang="en-US" sz="1800" b="0" i="0" u="none" strike="noStrike" cap="none" normalizeH="0" baseline="0" dirty="0">
                <a:ln>
                  <a:noFill/>
                </a:ln>
                <a:solidFill>
                  <a:schemeClr val="tx1"/>
                </a:solidFill>
                <a:effectLst/>
                <a:latin typeface="Arial" panose="020B0604020202020204" pitchFamily="34" charset="0"/>
              </a:rPr>
              <a:t> the potential impact of acquisition: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Increased Customer Base: </a:t>
            </a:r>
            <a:r>
              <a:rPr kumimoji="0" lang="en-US" altLang="en-US" sz="1800" b="0" i="0" u="none" strike="noStrike" cap="none" normalizeH="0" baseline="0" dirty="0">
                <a:ln>
                  <a:noFill/>
                </a:ln>
                <a:solidFill>
                  <a:schemeClr val="tx1"/>
                </a:solidFill>
                <a:effectLst/>
                <a:latin typeface="Arial" panose="020B0604020202020204" pitchFamily="34" charset="0"/>
              </a:rPr>
              <a:t>Acquiring companies with a larger customer base cad expand the IT service and product company's reach, enabling cross-selling opportunities for its existing products and services. This can result in increased revenue from both the IT solutions and maintenance business and the product-based business.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Access to New Markets: </a:t>
            </a:r>
            <a:r>
              <a:rPr kumimoji="0" lang="en-US" altLang="en-US" sz="1800" b="0" i="0" u="none" strike="noStrike" cap="none" normalizeH="0" baseline="0" dirty="0">
                <a:ln>
                  <a:noFill/>
                </a:ln>
                <a:solidFill>
                  <a:schemeClr val="tx1"/>
                </a:solidFill>
                <a:effectLst/>
                <a:latin typeface="Arial" panose="020B0604020202020204" pitchFamily="34" charset="0"/>
              </a:rPr>
              <a:t>If the acquired companies operate in different geographic regions or industries, it can open doors to untapped markets, allowing the IT company to diversify its revenue streams and reduce reliance on specific sectors and regions.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Leveraging Niche Technologies: </a:t>
            </a:r>
            <a:r>
              <a:rPr kumimoji="0" lang="en-US" altLang="en-US" sz="1800" b="0" i="0" u="none" strike="noStrike" cap="none" normalizeH="0" baseline="0" dirty="0">
                <a:ln>
                  <a:noFill/>
                </a:ln>
                <a:solidFill>
                  <a:schemeClr val="tx1"/>
                </a:solidFill>
                <a:effectLst/>
                <a:latin typeface="Arial" panose="020B0604020202020204" pitchFamily="34" charset="0"/>
              </a:rPr>
              <a:t>Acquiring organizations with niche technologies can enhance the company's service offerings and product portfolio, potentially attracting more clients and generating higher-value contracts, leading to increased revenue.</a:t>
            </a:r>
          </a:p>
          <a:p>
            <a:pPr marL="0" indent="0">
              <a:spcBef>
                <a:spcPts val="0"/>
              </a:spcBef>
              <a:buNone/>
            </a:pPr>
            <a:endParaRPr lang="en-US" sz="1800" dirty="0"/>
          </a:p>
          <a:p>
            <a:pPr marL="0" indent="0">
              <a:spcBef>
                <a:spcPts val="0"/>
              </a:spcBef>
              <a:buNone/>
            </a:pPr>
            <a:r>
              <a:rPr lang="en-US" sz="1800" dirty="0">
                <a:latin typeface="Arial" panose="020B0604020202020204" pitchFamily="34" charset="0"/>
                <a:cs typeface="Arial" panose="020B0604020202020204" pitchFamily="34" charset="0"/>
              </a:rPr>
              <a:t>While acquisitions can contribute to revenue growth, they may not directly address the root cause of the margin challenge. To address the margin improvement issue effectively, the company should consider the following alternate strategies:</a:t>
            </a:r>
          </a:p>
          <a:p>
            <a:pPr marL="0" indent="0">
              <a:spcBef>
                <a:spcPts val="0"/>
              </a:spcBef>
              <a:buNone/>
            </a:pPr>
            <a:endParaRPr lang="en-US" sz="1800" dirty="0">
              <a:latin typeface="Arial" panose="020B0604020202020204" pitchFamily="34" charset="0"/>
              <a:cs typeface="Arial" panose="020B0604020202020204" pitchFamily="34" charset="0"/>
            </a:endParaRPr>
          </a:p>
          <a:p>
            <a:pPr>
              <a:spcBef>
                <a:spcPts val="0"/>
              </a:spcBef>
            </a:pPr>
            <a:r>
              <a:rPr lang="en-US" sz="1800" b="1" dirty="0">
                <a:latin typeface="Arial" panose="020B0604020202020204" pitchFamily="34" charset="0"/>
                <a:cs typeface="Arial" panose="020B0604020202020204" pitchFamily="34" charset="0"/>
              </a:rPr>
              <a:t>Cost Optimization and Efficiency Improvement: </a:t>
            </a:r>
            <a:r>
              <a:rPr lang="en-US" sz="1800" dirty="0">
                <a:latin typeface="Arial" panose="020B0604020202020204" pitchFamily="34" charset="0"/>
                <a:cs typeface="Arial" panose="020B0604020202020204" pitchFamily="34" charset="0"/>
              </a:rPr>
              <a:t>Instead of solely focusing on acquisitions, the company should assess its current cost structure and identify areas for optimization. This may involve reducing redundant expenses, and enhancing employee productivity.</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293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BB3475-1224-7634-21E1-7F68037978E3}"/>
              </a:ext>
            </a:extLst>
          </p:cNvPr>
          <p:cNvSpPr>
            <a:spLocks noGrp="1"/>
          </p:cNvSpPr>
          <p:nvPr>
            <p:ph idx="1"/>
          </p:nvPr>
        </p:nvSpPr>
        <p:spPr>
          <a:xfrm>
            <a:off x="1371600" y="161925"/>
            <a:ext cx="9601200" cy="5705475"/>
          </a:xfrm>
        </p:spPr>
        <p:txBody>
          <a:bodyPr>
            <a:normAutofit fontScale="92500" lnSpcReduction="10000"/>
          </a:bodyPr>
          <a:lstStyle/>
          <a:p>
            <a:pPr marL="0" indent="0">
              <a:spcBef>
                <a:spcPts val="0"/>
              </a:spcBef>
              <a:buNone/>
            </a:pPr>
            <a:endParaRPr lang="en-US" dirty="0"/>
          </a:p>
          <a:p>
            <a:pPr marL="0" indent="0">
              <a:spcBef>
                <a:spcPts val="0"/>
              </a:spcBef>
              <a:buNone/>
            </a:pPr>
            <a:r>
              <a:rPr lang="en-US" dirty="0"/>
              <a:t>.</a:t>
            </a:r>
          </a:p>
          <a:p>
            <a:pPr>
              <a:spcBef>
                <a:spcPts val="0"/>
              </a:spcBef>
            </a:pPr>
            <a:r>
              <a:rPr lang="en-US" b="1" dirty="0"/>
              <a:t>Investment in Research and Development: </a:t>
            </a:r>
            <a:r>
              <a:rPr lang="en-US" dirty="0"/>
              <a:t>Investing in research and development can lead to the creation of innovative products and solutions. New, unique offerings can potentially command bigger margins and strengthen the company's competitive advantage and increasing the customer base.</a:t>
            </a:r>
          </a:p>
          <a:p>
            <a:r>
              <a:rPr lang="en-US" b="1" dirty="0"/>
              <a:t>Strategic Pricing and Contract Management: </a:t>
            </a:r>
            <a:r>
              <a:rPr lang="en-US" dirty="0"/>
              <a:t>Reviewing pricing strategies and contract management practices can help the company negotiate more profitable deals and avoid revenue leakage.</a:t>
            </a:r>
          </a:p>
          <a:p>
            <a:r>
              <a:rPr lang="en-US" b="1" dirty="0"/>
              <a:t>Client Retention and Satisfaction: </a:t>
            </a:r>
            <a:r>
              <a:rPr lang="en-US" dirty="0"/>
              <a:t>Improving customer satisfaction can lead to repeat business and positive word-of-mouth referrals, reducing customer acquisition costs and contributing to sustained revenue growth.</a:t>
            </a:r>
          </a:p>
          <a:p>
            <a:r>
              <a:rPr lang="en-US" b="1" dirty="0"/>
              <a:t>Focus on High-Margin Markets and Products: </a:t>
            </a:r>
            <a:r>
              <a:rPr lang="en-US" dirty="0"/>
              <a:t>The company should prioritize its efforts on high- margin markets, such as the US and Europe, and focus on its high-margin products, like digital marketing along with diversification in the products. This targeted approach can yield better financial results. </a:t>
            </a:r>
          </a:p>
          <a:p>
            <a:r>
              <a:rPr lang="en-US" b="1" dirty="0"/>
              <a:t>Enhanced Sales and Marketing Efforts: </a:t>
            </a:r>
            <a:r>
              <a:rPr lang="en-US" dirty="0"/>
              <a:t>A stronger sales and marketing strategy such as using eye catching logos, taglines, </a:t>
            </a:r>
            <a:r>
              <a:rPr lang="en-US" dirty="0" err="1"/>
              <a:t>etc</a:t>
            </a:r>
            <a:r>
              <a:rPr lang="en-US" dirty="0"/>
              <a:t>, building websites, investing in design team,  can help the company attract higher-value clients and effectively communicate the value of its products and services, leading  to improved revenue and margins.</a:t>
            </a:r>
            <a:endParaRPr lang="en-IN" dirty="0"/>
          </a:p>
          <a:p>
            <a:pPr marL="0" indent="0">
              <a:spcBef>
                <a:spcPts val="0"/>
              </a:spcBef>
              <a:buNone/>
            </a:pPr>
            <a:endParaRPr lang="en-IN" dirty="0"/>
          </a:p>
        </p:txBody>
      </p:sp>
    </p:spTree>
    <p:extLst>
      <p:ext uri="{BB962C8B-B14F-4D97-AF65-F5344CB8AC3E}">
        <p14:creationId xmlns:p14="http://schemas.microsoft.com/office/powerpoint/2010/main" val="229916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A5A0-7B49-9C1A-EDD4-6A3F4821BDB1}"/>
              </a:ext>
            </a:extLst>
          </p:cNvPr>
          <p:cNvSpPr>
            <a:spLocks noGrp="1"/>
          </p:cNvSpPr>
          <p:nvPr>
            <p:ph type="title"/>
          </p:nvPr>
        </p:nvSpPr>
        <p:spPr>
          <a:xfrm>
            <a:off x="1371600" y="247650"/>
            <a:ext cx="9601200" cy="1485900"/>
          </a:xfrm>
        </p:spPr>
        <p:txBody>
          <a:bodyPr>
            <a:normAutofit/>
          </a:bodyPr>
          <a:lstStyle/>
          <a:p>
            <a:r>
              <a:rPr lang="en-IN" sz="4000" dirty="0"/>
              <a:t>Recommendations</a:t>
            </a:r>
          </a:p>
        </p:txBody>
      </p:sp>
      <p:sp>
        <p:nvSpPr>
          <p:cNvPr id="3" name="Content Placeholder 2">
            <a:extLst>
              <a:ext uri="{FF2B5EF4-FFF2-40B4-BE49-F238E27FC236}">
                <a16:creationId xmlns:a16="http://schemas.microsoft.com/office/drawing/2014/main" id="{5C487BEC-4BAE-BD61-C641-427146708C89}"/>
              </a:ext>
            </a:extLst>
          </p:cNvPr>
          <p:cNvSpPr>
            <a:spLocks noGrp="1"/>
          </p:cNvSpPr>
          <p:nvPr>
            <p:ph idx="1"/>
          </p:nvPr>
        </p:nvSpPr>
        <p:spPr>
          <a:xfrm>
            <a:off x="1371600" y="853440"/>
            <a:ext cx="9601200" cy="5354320"/>
          </a:xfrm>
        </p:spPr>
        <p:txBody>
          <a:bodyPr>
            <a:noAutofit/>
          </a:bodyPr>
          <a:lstStyle/>
          <a:p>
            <a:pPr marL="0" indent="0">
              <a:buNone/>
            </a:pPr>
            <a:r>
              <a:rPr lang="en-US" sz="1400" b="1" dirty="0">
                <a:latin typeface="Arial" panose="020B0604020202020204" pitchFamily="34" charset="0"/>
                <a:cs typeface="Arial" panose="020B0604020202020204" pitchFamily="34" charset="0"/>
              </a:rPr>
              <a:t>1.Investment in Promising Sectors</a:t>
            </a:r>
            <a:r>
              <a:rPr lang="en-US" sz="1400" dirty="0">
                <a:latin typeface="Arial" panose="020B0604020202020204" pitchFamily="34" charset="0"/>
                <a:cs typeface="Arial" panose="020B0604020202020204" pitchFamily="34" charset="0"/>
              </a:rPr>
              <a:t>: The company should focus on investing in the promising sectors in each geographic region to maximize revenue and margin potential. This includes, India: Further investment in BFSI sector, considering its potential growth.US and Europe: Capitalizing on the growth potential of the Healthcare sector.</a:t>
            </a:r>
          </a:p>
          <a:p>
            <a:pPr marL="0" indent="0">
              <a:buNone/>
            </a:pPr>
            <a:r>
              <a:rPr lang="en-US" sz="1400" b="1" dirty="0">
                <a:latin typeface="Arial" panose="020B0604020202020204" pitchFamily="34" charset="0"/>
                <a:cs typeface="Arial" panose="020B0604020202020204" pitchFamily="34" charset="0"/>
              </a:rPr>
              <a:t>2. Product Focus and Cross-Selling: </a:t>
            </a:r>
            <a:r>
              <a:rPr lang="en-US" sz="1400" dirty="0">
                <a:latin typeface="Arial" panose="020B0604020202020204" pitchFamily="34" charset="0"/>
                <a:cs typeface="Arial" panose="020B0604020202020204" pitchFamily="34" charset="0"/>
              </a:rPr>
              <a:t>Since the digital marketing product brings in 90% of the revenue, the company should continue to focus on this area and explore opportunities for cross-selling the other two products (DevOps bundle and cybersecurity) to existing customers.</a:t>
            </a:r>
          </a:p>
          <a:p>
            <a:pPr marL="0" indent="0">
              <a:buNone/>
            </a:pPr>
            <a:r>
              <a:rPr lang="en-US" sz="1400" b="1" dirty="0">
                <a:latin typeface="Arial" panose="020B0604020202020204" pitchFamily="34" charset="0"/>
                <a:cs typeface="Arial" panose="020B0604020202020204" pitchFamily="34" charset="0"/>
              </a:rPr>
              <a:t>3. Acquisitions in Niche Technologies: </a:t>
            </a:r>
            <a:r>
              <a:rPr lang="en-US" sz="1400" dirty="0">
                <a:latin typeface="Arial" panose="020B0604020202020204" pitchFamily="34" charset="0"/>
                <a:cs typeface="Arial" panose="020B0604020202020204" pitchFamily="34" charset="0"/>
              </a:rPr>
              <a:t>To address the margin improvement challenge, the company should consider acquiring smaller organizations that specialize in niche technologies. These acquisitions can provide access to a larger customer base and offer cross-selling opportunities, leading to potential revenue growth and improved margins.</a:t>
            </a:r>
          </a:p>
          <a:p>
            <a:pPr marL="0" indent="0">
              <a:buNone/>
            </a:pPr>
            <a:r>
              <a:rPr lang="en-US" sz="1400" b="1" dirty="0">
                <a:latin typeface="Arial" panose="020B0604020202020204" pitchFamily="34" charset="0"/>
                <a:cs typeface="Arial" panose="020B0604020202020204" pitchFamily="34" charset="0"/>
              </a:rPr>
              <a:t>4. Geographic Expansion: </a:t>
            </a:r>
            <a:r>
              <a:rPr lang="en-US" sz="1400" dirty="0">
                <a:latin typeface="Arial" panose="020B0604020202020204" pitchFamily="34" charset="0"/>
                <a:cs typeface="Arial" panose="020B0604020202020204" pitchFamily="34" charset="0"/>
              </a:rPr>
              <a:t>The company should strategically expand its presence in the US and Europe to tap into the higher-margin markets and leverage the potential growth in the Healthcare sector.</a:t>
            </a:r>
          </a:p>
          <a:p>
            <a:pPr marL="0" indent="0">
              <a:buNone/>
            </a:pPr>
            <a:r>
              <a:rPr lang="en-US" sz="1400" b="1" dirty="0">
                <a:latin typeface="Arial" panose="020B0604020202020204" pitchFamily="34" charset="0"/>
                <a:cs typeface="Arial" panose="020B0604020202020204" pitchFamily="34" charset="0"/>
              </a:rPr>
              <a:t>5. Efficient Cost Management: </a:t>
            </a:r>
            <a:r>
              <a:rPr lang="en-US" sz="1400" dirty="0">
                <a:latin typeface="Arial" panose="020B0604020202020204" pitchFamily="34" charset="0"/>
                <a:cs typeface="Arial" panose="020B0604020202020204" pitchFamily="34" charset="0"/>
              </a:rPr>
              <a:t>Since contractors are 1.4 times costlier than permanent employees, the company should focus on optimizing its workforce mix and try to minimize the dependency on contractors where possible.</a:t>
            </a:r>
          </a:p>
          <a:p>
            <a:pPr marL="0" indent="0">
              <a:buNone/>
            </a:pPr>
            <a:r>
              <a:rPr lang="en-US" sz="1400" dirty="0">
                <a:latin typeface="Arial" panose="020B0604020202020204" pitchFamily="34" charset="0"/>
                <a:cs typeface="Arial" panose="020B0604020202020204" pitchFamily="34" charset="0"/>
              </a:rPr>
              <a:t>6</a:t>
            </a:r>
            <a:r>
              <a:rPr lang="en-US" sz="1400" b="1" dirty="0">
                <a:latin typeface="Arial" panose="020B0604020202020204" pitchFamily="34" charset="0"/>
                <a:cs typeface="Arial" panose="020B0604020202020204" pitchFamily="34" charset="0"/>
              </a:rPr>
              <a:t>. Competitive Benchmarking and Innovation: </a:t>
            </a:r>
            <a:r>
              <a:rPr lang="en-US" sz="1400" dirty="0">
                <a:latin typeface="Arial" panose="020B0604020202020204" pitchFamily="34" charset="0"/>
                <a:cs typeface="Arial" panose="020B0604020202020204" pitchFamily="34" charset="0"/>
              </a:rPr>
              <a:t>The company needs to closely analyze its competitors and identify areas where it lags behind,  particularly in terms of margin improvement rates. Also adopting strategies from the successful companies in this field. Emphasizing innovation and staying ahead in the rapidly evolving IT industry can contribute to improved margins.</a:t>
            </a:r>
          </a:p>
          <a:p>
            <a:pPr marL="0" indent="0">
              <a:buNone/>
            </a:pPr>
            <a:r>
              <a:rPr lang="en-US" sz="1400" b="1" dirty="0">
                <a:latin typeface="Arial" panose="020B0604020202020204" pitchFamily="34" charset="0"/>
                <a:cs typeface="Arial" panose="020B0604020202020204" pitchFamily="34" charset="0"/>
              </a:rPr>
              <a:t>7. Customer Retention and Satisfaction</a:t>
            </a:r>
            <a:r>
              <a:rPr lang="en-US" sz="1400" dirty="0">
                <a:latin typeface="Arial" panose="020B0604020202020204" pitchFamily="34" charset="0"/>
                <a:cs typeface="Arial" panose="020B0604020202020204" pitchFamily="34" charset="0"/>
              </a:rPr>
              <a:t>: Retaining existing customers and ensuring their satisfaction is crucial for generating recurring revenue and maintaining long-term relationships. Happy customers are more likely to provide repeat business and refer new clients.</a:t>
            </a:r>
          </a:p>
          <a:p>
            <a:pPr marL="0" indent="0">
              <a:buNone/>
            </a:pPr>
            <a:r>
              <a:rPr lang="en-US" sz="1400" dirty="0">
                <a:latin typeface="Arial" panose="020B0604020202020204" pitchFamily="34" charset="0"/>
                <a:cs typeface="Arial" panose="020B0604020202020204" pitchFamily="34" charset="0"/>
              </a:rPr>
              <a:t>8</a:t>
            </a:r>
            <a:r>
              <a:rPr lang="en-US" sz="1400" b="1" dirty="0">
                <a:latin typeface="Arial" panose="020B0604020202020204" pitchFamily="34" charset="0"/>
                <a:cs typeface="Arial" panose="020B0604020202020204" pitchFamily="34" charset="0"/>
              </a:rPr>
              <a:t>. Market Diversification: </a:t>
            </a:r>
            <a:r>
              <a:rPr lang="en-US" sz="1400" dirty="0">
                <a:latin typeface="Arial" panose="020B0604020202020204" pitchFamily="34" charset="0"/>
                <a:cs typeface="Arial" panose="020B0604020202020204" pitchFamily="34" charset="0"/>
              </a:rPr>
              <a:t>While BFSI and Retail sectors provide good margins, the company should explore opportunities to diversify its market presence across other industries and geographies. This diversification can reduce dependence on specific sectors and regions, providing more stability in the long run.</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54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93F4-F735-D509-230B-CF88F14D206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721AE6F-5A96-E31F-5CCE-C77401340A2D}"/>
              </a:ext>
            </a:extLst>
          </p:cNvPr>
          <p:cNvSpPr>
            <a:spLocks noGrp="1"/>
          </p:cNvSpPr>
          <p:nvPr>
            <p:ph idx="1"/>
          </p:nvPr>
        </p:nvSpPr>
        <p:spPr>
          <a:xfrm>
            <a:off x="1371600" y="1483360"/>
            <a:ext cx="9601200" cy="4384040"/>
          </a:xfrm>
        </p:spPr>
        <p:txBody>
          <a:bodyPr/>
          <a:lstStyle/>
          <a:p>
            <a:pPr marL="0" indent="0">
              <a:buNone/>
            </a:pPr>
            <a:r>
              <a:rPr lang="en-US" dirty="0"/>
              <a:t>In conclusion, the acquisition of smaller organizations with niche technologies and a larger customer base, along with a strategic focus on promising sectors and geographic expansion, can help the Indian IT company in improving its margins and staying competitive in the industry. To achieve sustainable margin growth, the company should focus on optimizing costs, investing in R&amp;D, refining pricing strategies, improving customer satisfaction, and strategically targeting high-margin markets and products. A well-rounded approach encompassing these strategies can position the company for improved financial performance and enhanced competitiveness. Additionally, efficient cost management and customer-centric strategies will play a vital role in achieving sustained growth and profitability.</a:t>
            </a:r>
            <a:endParaRPr lang="en-IN" dirty="0"/>
          </a:p>
        </p:txBody>
      </p:sp>
    </p:spTree>
    <p:extLst>
      <p:ext uri="{BB962C8B-B14F-4D97-AF65-F5344CB8AC3E}">
        <p14:creationId xmlns:p14="http://schemas.microsoft.com/office/powerpoint/2010/main" val="73320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CBA3-B893-07DB-57FC-E4A77C121F4D}"/>
              </a:ext>
            </a:extLst>
          </p:cNvPr>
          <p:cNvSpPr>
            <a:spLocks noGrp="1"/>
          </p:cNvSpPr>
          <p:nvPr>
            <p:ph type="title"/>
          </p:nvPr>
        </p:nvSpPr>
        <p:spPr>
          <a:xfrm>
            <a:off x="1049739" y="131250"/>
            <a:ext cx="10698565" cy="1579729"/>
          </a:xfrm>
        </p:spPr>
        <p:txBody>
          <a:bodyPr>
            <a:normAutofit fontScale="90000"/>
          </a:bodyPr>
          <a:lstStyle/>
          <a:p>
            <a:r>
              <a:rPr lang="en-IN" sz="3600" b="1" u="sng" dirty="0">
                <a:latin typeface="Arial" panose="020B0604020202020204" pitchFamily="34" charset="0"/>
                <a:cs typeface="Arial" panose="020B0604020202020204" pitchFamily="34" charset="0"/>
              </a:rPr>
              <a:t>Root Problem:</a:t>
            </a:r>
            <a:br>
              <a:rPr lang="en-IN" sz="36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The root problem for the company is its low margin improvement rate comparable to other IT companies in India. This indicates that the  company is facing challenges in increasing its profitability and staying competitive in the market</a:t>
            </a:r>
            <a:r>
              <a:rPr lang="en-US" sz="2200" dirty="0">
                <a:latin typeface="Arial" panose="020B0604020202020204" pitchFamily="34" charset="0"/>
                <a:cs typeface="Arial" panose="020B0604020202020204" pitchFamily="34" charset="0"/>
              </a:rPr>
              <a:t>. </a:t>
            </a:r>
            <a:br>
              <a:rPr lang="en-US" sz="2200"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br>
            <a:endParaRPr lang="en-IN" dirty="0"/>
          </a:p>
        </p:txBody>
      </p:sp>
      <p:sp>
        <p:nvSpPr>
          <p:cNvPr id="5" name="Content Placeholder 4">
            <a:extLst>
              <a:ext uri="{FF2B5EF4-FFF2-40B4-BE49-F238E27FC236}">
                <a16:creationId xmlns:a16="http://schemas.microsoft.com/office/drawing/2014/main" id="{6D05FC27-A306-F7F8-37D6-6FDED70F2A12}"/>
              </a:ext>
            </a:extLst>
          </p:cNvPr>
          <p:cNvSpPr>
            <a:spLocks noGrp="1"/>
          </p:cNvSpPr>
          <p:nvPr>
            <p:ph idx="1"/>
          </p:nvPr>
        </p:nvSpPr>
        <p:spPr>
          <a:xfrm>
            <a:off x="1049739" y="2008208"/>
            <a:ext cx="10501952" cy="4572000"/>
          </a:xfrm>
        </p:spPr>
        <p:txBody>
          <a:bodyPr>
            <a:normAutofit lnSpcReduction="10000"/>
          </a:bodyPr>
          <a:lstStyle/>
          <a:p>
            <a:pPr marL="0" indent="0">
              <a:buNone/>
            </a:pPr>
            <a:r>
              <a:rPr lang="en-IN" sz="2800" b="1" u="sng" dirty="0">
                <a:latin typeface="Arial" panose="020B0604020202020204" pitchFamily="34" charset="0"/>
                <a:cs typeface="Arial" panose="020B0604020202020204" pitchFamily="34" charset="0"/>
              </a:rPr>
              <a:t>Break Down of Problem Using MECE Principle:</a:t>
            </a:r>
          </a:p>
          <a:p>
            <a:pPr marL="0" indent="0">
              <a:buNone/>
            </a:pPr>
            <a:r>
              <a:rPr lang="en-US" sz="1800" dirty="0">
                <a:latin typeface="Arial" panose="020B0604020202020204" pitchFamily="34" charset="0"/>
                <a:cs typeface="Arial" panose="020B0604020202020204" pitchFamily="34" charset="0"/>
              </a:rPr>
              <a:t>To break down the problem using the MECE principle, let's divide it into two parts: Revenue and Cost.</a:t>
            </a:r>
          </a:p>
          <a:p>
            <a:pPr marL="0" indent="0">
              <a:spcBef>
                <a:spcPts val="0"/>
              </a:spcBef>
              <a:buNone/>
            </a:pPr>
            <a:r>
              <a:rPr lang="en-US" sz="1800" dirty="0">
                <a:latin typeface="Arial" panose="020B0604020202020204" pitchFamily="34" charset="0"/>
                <a:cs typeface="Arial" panose="020B0604020202020204" pitchFamily="34" charset="0"/>
              </a:rPr>
              <a:t>1.Revenue: </a:t>
            </a:r>
          </a:p>
          <a:p>
            <a:pPr marL="0" indent="0">
              <a:spcBef>
                <a:spcPts val="0"/>
              </a:spcBef>
              <a:buNone/>
            </a:pPr>
            <a:r>
              <a:rPr lang="en-US" sz="1800" dirty="0">
                <a:latin typeface="Arial" panose="020B0604020202020204" pitchFamily="34" charset="0"/>
                <a:cs typeface="Arial" panose="020B0604020202020204" pitchFamily="34" charset="0"/>
              </a:rPr>
              <a:t>* 60% of revenue comes from IT solutions and maintenance</a:t>
            </a:r>
          </a:p>
          <a:p>
            <a:pPr marL="0" indent="0">
              <a:spcBef>
                <a:spcPts val="0"/>
              </a:spcBef>
              <a:buNone/>
            </a:pPr>
            <a:r>
              <a:rPr lang="en-US" sz="1800" dirty="0">
                <a:latin typeface="Arial" panose="020B0604020202020204" pitchFamily="34" charset="0"/>
                <a:cs typeface="Arial" panose="020B0604020202020204" pitchFamily="34" charset="0"/>
              </a:rPr>
              <a:t>* 40% comes from products (DevOps bundle, cybersecurity, and digital marketing(90%)</a:t>
            </a:r>
          </a:p>
          <a:p>
            <a:pPr marL="0" indent="0">
              <a:spcBef>
                <a:spcPts val="0"/>
              </a:spcBef>
              <a:buNone/>
            </a:pPr>
            <a:r>
              <a:rPr lang="en-US" sz="1800" dirty="0">
                <a:latin typeface="Arial" panose="020B0604020202020204" pitchFamily="34" charset="0"/>
                <a:cs typeface="Arial" panose="020B0604020202020204" pitchFamily="34" charset="0"/>
              </a:rPr>
              <a:t>* Geographic breakdown:</a:t>
            </a:r>
          </a:p>
          <a:p>
            <a:pPr marL="0" indent="0">
              <a:spcBef>
                <a:spcPts val="0"/>
              </a:spcBef>
              <a:buNone/>
            </a:pPr>
            <a:r>
              <a:rPr lang="en-US" sz="1800" dirty="0">
                <a:latin typeface="Arial" panose="020B0604020202020204" pitchFamily="34" charset="0"/>
                <a:cs typeface="Arial" panose="020B0604020202020204" pitchFamily="34" charset="0"/>
              </a:rPr>
              <a:t>	+ US: 32%</a:t>
            </a:r>
          </a:p>
          <a:p>
            <a:pPr marL="0" indent="0">
              <a:spcBef>
                <a:spcPts val="0"/>
              </a:spcBef>
              <a:buNone/>
            </a:pPr>
            <a:r>
              <a:rPr lang="en-US" sz="1800" dirty="0">
                <a:latin typeface="Arial" panose="020B0604020202020204" pitchFamily="34" charset="0"/>
                <a:cs typeface="Arial" panose="020B0604020202020204" pitchFamily="34" charset="0"/>
              </a:rPr>
              <a:t>	+ Middle-east: 27%</a:t>
            </a:r>
          </a:p>
          <a:p>
            <a:pPr marL="0" indent="0">
              <a:spcBef>
                <a:spcPts val="0"/>
              </a:spcBef>
              <a:buNone/>
            </a:pPr>
            <a:r>
              <a:rPr lang="en-US" sz="1800" dirty="0">
                <a:latin typeface="Arial" panose="020B0604020202020204" pitchFamily="34" charset="0"/>
                <a:cs typeface="Arial" panose="020B0604020202020204" pitchFamily="34" charset="0"/>
              </a:rPr>
              <a:t>	+ Europe: 20%</a:t>
            </a:r>
          </a:p>
          <a:p>
            <a:pPr marL="0" indent="0">
              <a:spcBef>
                <a:spcPts val="0"/>
              </a:spcBef>
              <a:buNone/>
            </a:pPr>
            <a:r>
              <a:rPr lang="en-US" sz="1800" dirty="0">
                <a:latin typeface="Arial" panose="020B0604020202020204" pitchFamily="34" charset="0"/>
                <a:cs typeface="Arial" panose="020B0604020202020204" pitchFamily="34" charset="0"/>
              </a:rPr>
              <a:t>	+ India and Asia Pacific: 21%</a:t>
            </a:r>
          </a:p>
          <a:p>
            <a:pPr marL="0" indent="0">
              <a:spcBef>
                <a:spcPts val="0"/>
              </a:spcBef>
              <a:buNone/>
            </a:pPr>
            <a:r>
              <a:rPr lang="en-US" sz="1800" dirty="0">
                <a:latin typeface="Arial" panose="020B0604020202020204" pitchFamily="34" charset="0"/>
                <a:cs typeface="Arial" panose="020B0604020202020204" pitchFamily="34" charset="0"/>
              </a:rPr>
              <a:t>2.Cost:</a:t>
            </a:r>
          </a:p>
          <a:p>
            <a:pPr marL="0" indent="0">
              <a:spcBef>
                <a:spcPts val="0"/>
              </a:spcBef>
              <a:buNone/>
            </a:pPr>
            <a:r>
              <a:rPr lang="en-US" sz="1800" dirty="0">
                <a:latin typeface="Arial" panose="020B0604020202020204" pitchFamily="34" charset="0"/>
                <a:cs typeface="Arial" panose="020B0604020202020204" pitchFamily="34" charset="0"/>
              </a:rPr>
              <a:t>* Labor costs: 70% of total cost (permanent employees and contractors)</a:t>
            </a:r>
          </a:p>
          <a:p>
            <a:pPr marL="0" indent="0">
              <a:spcBef>
                <a:spcPts val="0"/>
              </a:spcBef>
              <a:buNone/>
            </a:pPr>
            <a:r>
              <a:rPr lang="en-US" sz="1800" dirty="0">
                <a:latin typeface="Arial" panose="020B0604020202020204" pitchFamily="34" charset="0"/>
                <a:cs typeface="Arial" panose="020B0604020202020204" pitchFamily="34" charset="0"/>
              </a:rPr>
              <a:t>* Average cost per permanent employee: X</a:t>
            </a:r>
          </a:p>
          <a:p>
            <a:pPr marL="0" indent="0">
              <a:spcBef>
                <a:spcPts val="0"/>
              </a:spcBef>
              <a:buNone/>
            </a:pPr>
            <a:r>
              <a:rPr lang="en-US" sz="1800" dirty="0">
                <a:latin typeface="Arial" panose="020B0604020202020204" pitchFamily="34" charset="0"/>
                <a:cs typeface="Arial" panose="020B0604020202020204" pitchFamily="34" charset="0"/>
              </a:rPr>
              <a:t>* Average cost per contractor: 1.4X (60% in India, 5% in Australia, and 7% in Asia Pacific)</a:t>
            </a:r>
          </a:p>
          <a:p>
            <a:pPr marL="0" indent="0">
              <a:spcBef>
                <a:spcPts val="0"/>
              </a:spcBef>
              <a:buNone/>
            </a:pPr>
            <a:r>
              <a:rPr lang="en-US" sz="1800" dirty="0">
                <a:latin typeface="Arial" panose="020B0604020202020204" pitchFamily="34" charset="0"/>
                <a:cs typeface="Arial" panose="020B0604020202020204" pitchFamily="34" charset="0"/>
              </a:rPr>
              <a:t>* Other costs: 30% of total cost (overheads, infrastructure, etc.)</a:t>
            </a:r>
          </a:p>
          <a:p>
            <a:pPr marL="0" indent="0">
              <a:buNone/>
            </a:pPr>
            <a:endParaRPr lang="en-IN" sz="1800" dirty="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a:p>
            <a:pPr marL="0" indent="0">
              <a:buNone/>
            </a:pP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81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AF24D3B6-CE5A-F86C-8A8E-480866783408}"/>
              </a:ext>
            </a:extLst>
          </p:cNvPr>
          <p:cNvGraphicFramePr>
            <a:graphicFrameLocks noGrp="1"/>
          </p:cNvGraphicFramePr>
          <p:nvPr>
            <p:ph idx="1"/>
            <p:extLst>
              <p:ext uri="{D42A27DB-BD31-4B8C-83A1-F6EECF244321}">
                <p14:modId xmlns:p14="http://schemas.microsoft.com/office/powerpoint/2010/main" val="1166142067"/>
              </p:ext>
            </p:extLst>
          </p:nvPr>
        </p:nvGraphicFramePr>
        <p:xfrm>
          <a:off x="650240" y="152400"/>
          <a:ext cx="11541760" cy="6351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B959852D-81ED-0202-AAA3-4476876E7930}"/>
              </a:ext>
            </a:extLst>
          </p:cNvPr>
          <p:cNvSpPr txBox="1"/>
          <p:nvPr/>
        </p:nvSpPr>
        <p:spPr>
          <a:xfrm>
            <a:off x="975360" y="152400"/>
            <a:ext cx="3027680" cy="707886"/>
          </a:xfrm>
          <a:prstGeom prst="rect">
            <a:avLst/>
          </a:prstGeom>
          <a:noFill/>
        </p:spPr>
        <p:txBody>
          <a:bodyPr wrap="square" rtlCol="0">
            <a:spAutoFit/>
          </a:bodyPr>
          <a:lstStyle/>
          <a:p>
            <a:r>
              <a:rPr lang="en-IN" sz="2000" b="1" i="1" u="sng" dirty="0"/>
              <a:t>MECE Profitability Tree</a:t>
            </a:r>
          </a:p>
          <a:p>
            <a:endParaRPr lang="en-IN" sz="2000" b="1" i="1" u="sng" dirty="0"/>
          </a:p>
        </p:txBody>
      </p:sp>
    </p:spTree>
    <p:extLst>
      <p:ext uri="{BB962C8B-B14F-4D97-AF65-F5344CB8AC3E}">
        <p14:creationId xmlns:p14="http://schemas.microsoft.com/office/powerpoint/2010/main" val="331088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9388-7248-E12E-103E-D69E5021B80C}"/>
              </a:ext>
            </a:extLst>
          </p:cNvPr>
          <p:cNvSpPr>
            <a:spLocks noGrp="1"/>
          </p:cNvSpPr>
          <p:nvPr>
            <p:ph type="title"/>
          </p:nvPr>
        </p:nvSpPr>
        <p:spPr>
          <a:xfrm>
            <a:off x="1082842" y="252663"/>
            <a:ext cx="9382812" cy="688262"/>
          </a:xfrm>
        </p:spPr>
        <p:txBody>
          <a:bodyPr>
            <a:normAutofit/>
          </a:bodyPr>
          <a:lstStyle/>
          <a:p>
            <a:r>
              <a:rPr lang="en-IN" sz="4000" dirty="0">
                <a:latin typeface="Arial" panose="020B0604020202020204" pitchFamily="34" charset="0"/>
                <a:cs typeface="Arial" panose="020B0604020202020204" pitchFamily="34" charset="0"/>
              </a:rPr>
              <a:t>Factors Contributing to the problem</a:t>
            </a:r>
          </a:p>
        </p:txBody>
      </p:sp>
      <p:graphicFrame>
        <p:nvGraphicFramePr>
          <p:cNvPr id="13" name="Content Placeholder 11">
            <a:extLst>
              <a:ext uri="{FF2B5EF4-FFF2-40B4-BE49-F238E27FC236}">
                <a16:creationId xmlns:a16="http://schemas.microsoft.com/office/drawing/2014/main" id="{9BFBA9EB-EB4B-9794-7ACD-BDEDC10698D7}"/>
              </a:ext>
            </a:extLst>
          </p:cNvPr>
          <p:cNvGraphicFramePr>
            <a:graphicFrameLocks/>
          </p:cNvGraphicFramePr>
          <p:nvPr>
            <p:extLst>
              <p:ext uri="{D42A27DB-BD31-4B8C-83A1-F6EECF244321}">
                <p14:modId xmlns:p14="http://schemas.microsoft.com/office/powerpoint/2010/main" val="2255022180"/>
              </p:ext>
            </p:extLst>
          </p:nvPr>
        </p:nvGraphicFramePr>
        <p:xfrm>
          <a:off x="1404594" y="3553905"/>
          <a:ext cx="9382812" cy="2622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Content Placeholder 15">
            <a:extLst>
              <a:ext uri="{FF2B5EF4-FFF2-40B4-BE49-F238E27FC236}">
                <a16:creationId xmlns:a16="http://schemas.microsoft.com/office/drawing/2014/main" id="{CFEECC06-54D7-F1B7-D611-1F6BA812E74D}"/>
              </a:ext>
            </a:extLst>
          </p:cNvPr>
          <p:cNvSpPr>
            <a:spLocks noGrp="1"/>
          </p:cNvSpPr>
          <p:nvPr>
            <p:ph idx="1"/>
          </p:nvPr>
        </p:nvSpPr>
        <p:spPr>
          <a:xfrm>
            <a:off x="1186206" y="940925"/>
            <a:ext cx="10172674" cy="5506174"/>
          </a:xfrm>
        </p:spPr>
        <p:txBody>
          <a:bodyPr>
            <a:normAutofit/>
          </a:bodyPr>
          <a:lstStyle/>
          <a:p>
            <a:pPr marL="0" indent="0">
              <a:buNone/>
            </a:pPr>
            <a:r>
              <a:rPr lang="en-US" sz="2100" dirty="0">
                <a:latin typeface="Arial" panose="020B0604020202020204" pitchFamily="34" charset="0"/>
                <a:cs typeface="Arial" panose="020B0604020202020204" pitchFamily="34" charset="0"/>
              </a:rPr>
              <a:t>After analyzing the given information and breaking down using MECE principle, the root cause of the problem seems to be:</a:t>
            </a:r>
          </a:p>
          <a:p>
            <a:pPr marL="0" indent="0">
              <a:buNone/>
            </a:pPr>
            <a:r>
              <a:rPr lang="en-US" sz="1800" b="1" dirty="0">
                <a:latin typeface="Arial" panose="020B0604020202020204" pitchFamily="34" charset="0"/>
                <a:cs typeface="Arial" panose="020B0604020202020204" pitchFamily="34" charset="0"/>
              </a:rPr>
              <a:t>A. Revenue-Related Factors: </a:t>
            </a:r>
          </a:p>
          <a:p>
            <a:pPr>
              <a:buFont typeface="+mj-lt"/>
              <a:buAutoNum type="arabicPeriod"/>
            </a:pPr>
            <a:r>
              <a:rPr lang="en-US" sz="1800" b="1" dirty="0">
                <a:latin typeface="Arial" panose="020B0604020202020204" pitchFamily="34" charset="0"/>
                <a:cs typeface="Arial" panose="020B0604020202020204" pitchFamily="34" charset="0"/>
              </a:rPr>
              <a:t>Sectoral Revenue Concentration</a:t>
            </a:r>
            <a:endParaRPr lang="en-US" sz="18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1800" b="1" i="0" dirty="0">
                <a:latin typeface="Arial" panose="020B0604020202020204" pitchFamily="34" charset="0"/>
                <a:cs typeface="Arial" panose="020B0604020202020204" pitchFamily="34" charset="0"/>
              </a:rPr>
              <a:t>High Dependence on BFSI Sector</a:t>
            </a:r>
            <a:r>
              <a:rPr lang="en-US" sz="1800" i="0" dirty="0">
                <a:latin typeface="Arial" panose="020B0604020202020204" pitchFamily="34" charset="0"/>
                <a:cs typeface="Arial" panose="020B0604020202020204" pitchFamily="34" charset="0"/>
              </a:rPr>
              <a:t>: 46% of revenue comes from BFSI, which makes the company vulnerable to fluctuations in this sector.</a:t>
            </a:r>
          </a:p>
          <a:p>
            <a:pPr marL="742950" lvl="1" indent="-285750">
              <a:buFont typeface="Wingdings" panose="05000000000000000000" pitchFamily="2" charset="2"/>
              <a:buChar char="§"/>
            </a:pPr>
            <a:r>
              <a:rPr lang="en-US" sz="1800" b="1" i="0" dirty="0">
                <a:latin typeface="Arial" panose="020B0604020202020204" pitchFamily="34" charset="0"/>
                <a:cs typeface="Arial" panose="020B0604020202020204" pitchFamily="34" charset="0"/>
              </a:rPr>
              <a:t>Over-reliance on a single product</a:t>
            </a:r>
            <a:r>
              <a:rPr lang="en-US" sz="1800" i="0" dirty="0">
                <a:latin typeface="Arial" panose="020B0604020202020204" pitchFamily="34" charset="0"/>
                <a:cs typeface="Arial" panose="020B0604020202020204" pitchFamily="34" charset="0"/>
              </a:rPr>
              <a:t>: Although 90% of revenue of product services comes from digital marketing, this dependence on a single product line might make it difficult for the company to diversify its revenue streams and improve margins. It may also lead to high risk if the demand if this product declines.</a:t>
            </a:r>
          </a:p>
          <a:p>
            <a:pPr>
              <a:buFont typeface="+mj-lt"/>
              <a:buAutoNum type="arabicPeriod"/>
            </a:pPr>
            <a:r>
              <a:rPr lang="en-US" sz="1800" b="1" dirty="0">
                <a:latin typeface="Arial" panose="020B0604020202020204" pitchFamily="34" charset="0"/>
                <a:cs typeface="Arial" panose="020B0604020202020204" pitchFamily="34" charset="0"/>
              </a:rPr>
              <a:t>Geographic Revenue Distribution</a:t>
            </a:r>
            <a:endParaRPr lang="en-US" sz="18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1800" b="1" i="0" dirty="0">
                <a:latin typeface="Arial" panose="020B0604020202020204" pitchFamily="34" charset="0"/>
                <a:cs typeface="Arial" panose="020B0604020202020204" pitchFamily="34" charset="0"/>
              </a:rPr>
              <a:t>Low Margins in India and Asia Pacific</a:t>
            </a:r>
            <a:r>
              <a:rPr lang="en-US" sz="1800" i="0" dirty="0">
                <a:latin typeface="Arial" panose="020B0604020202020204" pitchFamily="34" charset="0"/>
                <a:cs typeface="Arial" panose="020B0604020202020204" pitchFamily="34" charset="0"/>
              </a:rPr>
              <a:t>: Despite having a significant number of employees in India, the margins from business in India (9%) and other Asia Pacific countries (14%) are low, which is concerning as population in these areas are high that can offer high customer base.</a:t>
            </a:r>
          </a:p>
          <a:p>
            <a:pPr marL="742950" lvl="1" indent="-285750">
              <a:buFont typeface="Wingdings" panose="05000000000000000000" pitchFamily="2" charset="2"/>
              <a:buChar char="§"/>
            </a:pPr>
            <a:r>
              <a:rPr lang="en-US" sz="1800" b="1" i="0" dirty="0">
                <a:latin typeface="Arial" panose="020B0604020202020204" pitchFamily="34" charset="0"/>
                <a:cs typeface="Arial" panose="020B0604020202020204" pitchFamily="34" charset="0"/>
              </a:rPr>
              <a:t>Concentration of Revenue in High-Cost Regions</a:t>
            </a:r>
            <a:r>
              <a:rPr lang="en-US" sz="1800" i="0" dirty="0">
                <a:latin typeface="Arial" panose="020B0604020202020204" pitchFamily="34" charset="0"/>
                <a:cs typeface="Arial" panose="020B0604020202020204" pitchFamily="34" charset="0"/>
              </a:rPr>
              <a:t>: High revenue from the US (32%) and Europe (20%), where operational costs are higher.</a:t>
            </a:r>
          </a:p>
          <a:p>
            <a:pPr marL="0" indent="0">
              <a:buNone/>
            </a:pPr>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00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CE18DF6-E12F-7310-C5FF-924A4A119A55}"/>
              </a:ext>
            </a:extLst>
          </p:cNvPr>
          <p:cNvSpPr>
            <a:spLocks noGrp="1"/>
          </p:cNvSpPr>
          <p:nvPr>
            <p:ph idx="1"/>
          </p:nvPr>
        </p:nvSpPr>
        <p:spPr>
          <a:xfrm>
            <a:off x="1371600" y="300942"/>
            <a:ext cx="9601200" cy="5566458"/>
          </a:xfrm>
        </p:spPr>
        <p:txBody>
          <a:bodyPr/>
          <a:lstStyle/>
          <a:p>
            <a:pPr marL="0" indent="0">
              <a:buNone/>
            </a:pPr>
            <a:r>
              <a:rPr lang="en-US" b="1" dirty="0">
                <a:latin typeface="Arial" panose="020B0604020202020204" pitchFamily="34" charset="0"/>
                <a:cs typeface="Arial" panose="020B0604020202020204" pitchFamily="34" charset="0"/>
              </a:rPr>
              <a:t>A. Cost-Related Factors</a:t>
            </a:r>
          </a:p>
          <a:p>
            <a:pPr>
              <a:buFont typeface="+mj-lt"/>
              <a:buAutoNum type="arabicPeriod"/>
            </a:pPr>
            <a:r>
              <a:rPr lang="en-US" b="1" dirty="0">
                <a:latin typeface="Arial" panose="020B0604020202020204" pitchFamily="34" charset="0"/>
                <a:cs typeface="Arial" panose="020B0604020202020204" pitchFamily="34" charset="0"/>
              </a:rPr>
              <a:t>Employee Cost Structure</a:t>
            </a:r>
            <a:endParaRPr lang="en-US"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
            </a:pPr>
            <a:r>
              <a:rPr lang="en-US" b="1" i="0" dirty="0">
                <a:latin typeface="Arial" panose="020B0604020202020204" pitchFamily="34" charset="0"/>
                <a:cs typeface="Arial" panose="020B0604020202020204" pitchFamily="34" charset="0"/>
              </a:rPr>
              <a:t>High Contractor Costs</a:t>
            </a:r>
            <a:r>
              <a:rPr lang="en-US" i="0" dirty="0">
                <a:latin typeface="Arial" panose="020B0604020202020204" pitchFamily="34" charset="0"/>
                <a:cs typeface="Arial" panose="020B0604020202020204" pitchFamily="34" charset="0"/>
              </a:rPr>
              <a:t>: Contractors are on average 1.4 times costlier than permanent employees.</a:t>
            </a:r>
          </a:p>
          <a:p>
            <a:pPr marL="800100" lvl="1" indent="-342900">
              <a:buFont typeface="Wingdings" panose="05000000000000000000" pitchFamily="2" charset="2"/>
              <a:buChar char="§"/>
            </a:pPr>
            <a:r>
              <a:rPr lang="en-US" b="1" i="0" dirty="0">
                <a:latin typeface="Arial" panose="020B0604020202020204" pitchFamily="34" charset="0"/>
                <a:cs typeface="Arial" panose="020B0604020202020204" pitchFamily="34" charset="0"/>
              </a:rPr>
              <a:t>Geographic Distribution of Costs</a:t>
            </a:r>
            <a:r>
              <a:rPr lang="en-US" i="0" dirty="0">
                <a:latin typeface="Arial" panose="020B0604020202020204" pitchFamily="34" charset="0"/>
                <a:cs typeface="Arial" panose="020B0604020202020204" pitchFamily="34" charset="0"/>
              </a:rPr>
              <a:t>: High costs in regions like the US and Europe where a significant portion of business is conducted.</a:t>
            </a:r>
          </a:p>
          <a:p>
            <a:pPr marL="0" indent="0">
              <a:buNone/>
            </a:pPr>
            <a:endParaRPr lang="en-IN" dirty="0"/>
          </a:p>
          <a:p>
            <a:pPr marL="0" indent="0">
              <a:buNone/>
            </a:pPr>
            <a:r>
              <a:rPr lang="en-US" dirty="0">
                <a:latin typeface="Arial" panose="020B0604020202020204" pitchFamily="34" charset="0"/>
                <a:cs typeface="Arial" panose="020B0604020202020204" pitchFamily="34" charset="0"/>
              </a:rPr>
              <a:t>In Conclusion, to address the root problem of improving margins, the company needs to consider these contributing factors comprehensively. Strategies should include diversification of revenue streams, optimization of cost structures, strategic acquisitions, enhancing operational efficiencies, and leveraging technology. By addressing these factors, the company can position itself more competitively and achieve better margin improvements.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804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496F-6083-274D-1B5E-BDD7ED52422F}"/>
              </a:ext>
            </a:extLst>
          </p:cNvPr>
          <p:cNvSpPr>
            <a:spLocks noGrp="1"/>
          </p:cNvSpPr>
          <p:nvPr>
            <p:ph type="title"/>
          </p:nvPr>
        </p:nvSpPr>
        <p:spPr>
          <a:xfrm>
            <a:off x="1371600" y="339213"/>
            <a:ext cx="9601200" cy="5368413"/>
          </a:xfrm>
        </p:spPr>
        <p:txBody>
          <a:bodyPr/>
          <a:lstStyle/>
          <a:p>
            <a:r>
              <a:rPr lang="en-IN" dirty="0"/>
              <a:t>Revenue Analysis</a:t>
            </a:r>
          </a:p>
        </p:txBody>
      </p:sp>
      <p:sp>
        <p:nvSpPr>
          <p:cNvPr id="4" name="Rectangle 1">
            <a:extLst>
              <a:ext uri="{FF2B5EF4-FFF2-40B4-BE49-F238E27FC236}">
                <a16:creationId xmlns:a16="http://schemas.microsoft.com/office/drawing/2014/main" id="{66E8AE85-0337-EEB3-64C9-A36C5641F034}"/>
              </a:ext>
            </a:extLst>
          </p:cNvPr>
          <p:cNvSpPr>
            <a:spLocks noGrp="1" noChangeArrowheads="1"/>
          </p:cNvSpPr>
          <p:nvPr>
            <p:ph idx="1"/>
          </p:nvPr>
        </p:nvSpPr>
        <p:spPr bwMode="auto">
          <a:xfrm>
            <a:off x="1127760" y="113762"/>
            <a:ext cx="1050331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IT Solutions and Maintenance:</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BFSI Sector: </a:t>
            </a:r>
            <a:r>
              <a:rPr kumimoji="0" lang="en-US" altLang="en-US" sz="1800" b="0" i="0" u="none" strike="noStrike" cap="none" normalizeH="0" baseline="0" dirty="0">
                <a:ln>
                  <a:noFill/>
                </a:ln>
                <a:solidFill>
                  <a:schemeClr val="tx1"/>
                </a:solidFill>
                <a:effectLst/>
                <a:latin typeface="Arial" panose="020B0604020202020204" pitchFamily="34" charset="0"/>
              </a:rPr>
              <a:t>Explore opportunities to expand IT solutions and maintenance services in the BFSI   sector, leveraging the company's expertise and reputation in this domain. Targeting new BFSI clients and increasing the scope of services can boost revenue.</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Healthcare Sector: </a:t>
            </a:r>
            <a:r>
              <a:rPr kumimoji="0" lang="en-US" altLang="en-US" sz="1800" b="0" i="0" u="none" strike="noStrike" cap="none" normalizeH="0" baseline="0" dirty="0">
                <a:ln>
                  <a:noFill/>
                </a:ln>
                <a:solidFill>
                  <a:schemeClr val="tx1"/>
                </a:solidFill>
                <a:effectLst/>
                <a:latin typeface="Arial" panose="020B0604020202020204" pitchFamily="34" charset="0"/>
              </a:rPr>
              <a:t>Invest in specialized IT solutions and services tailored to the healthcare sector in the US and Europe. Develop partnerships and alliances with </a:t>
            </a:r>
            <a:r>
              <a:rPr lang="en-US" altLang="en-US" sz="1800" i="0" dirty="0">
                <a:solidFill>
                  <a:schemeClr val="tx1"/>
                </a:solidFill>
                <a:latin typeface="Arial" panose="020B0604020202020204" pitchFamily="34" charset="0"/>
              </a:rPr>
              <a:t>h</a:t>
            </a:r>
            <a:r>
              <a:rPr kumimoji="0" lang="en-US" altLang="en-US" sz="1800" b="0" i="0" u="none" strike="noStrike" cap="none" normalizeH="0" baseline="0" dirty="0">
                <a:ln>
                  <a:noFill/>
                </a:ln>
                <a:solidFill>
                  <a:schemeClr val="tx1"/>
                </a:solidFill>
                <a:effectLst/>
                <a:latin typeface="Arial" panose="020B0604020202020204" pitchFamily="34" charset="0"/>
              </a:rPr>
              <a:t>ealthcare organizations to increase revenue from this segment.</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Other Sectors</a:t>
            </a:r>
            <a:r>
              <a:rPr kumimoji="0" lang="en-US" altLang="en-US" sz="1800" b="0" i="0" u="none" strike="noStrike" cap="none" normalizeH="0" baseline="0" dirty="0">
                <a:ln>
                  <a:noFill/>
                </a:ln>
                <a:solidFill>
                  <a:schemeClr val="tx1"/>
                </a:solidFill>
                <a:effectLst/>
                <a:latin typeface="Arial" panose="020B0604020202020204" pitchFamily="34" charset="0"/>
              </a:rPr>
              <a:t>: Identify potential growth areas within the other sectors and develop customized IT solutions to cater to their specific needs, increasing the customer base and revenue diversification.</a:t>
            </a:r>
          </a:p>
          <a:p>
            <a:pPr lvl="1" eaLnBrk="0" fontAlgn="base" hangingPunct="0">
              <a:lnSpc>
                <a:spcPct val="100000"/>
              </a:lnSpc>
              <a:spcBef>
                <a:spcPct val="0"/>
              </a:spcBef>
              <a:spcAft>
                <a:spcPct val="0"/>
              </a:spcAft>
              <a:buFont typeface="Wingdings" panose="05000000000000000000" pitchFamily="2" charset="2"/>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Product-Based Business:</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Digital Marketing Product: </a:t>
            </a:r>
            <a:r>
              <a:rPr kumimoji="0" lang="en-US" altLang="en-US" sz="1800" b="0" i="0" u="none" strike="noStrike" cap="none" normalizeH="0" baseline="0" dirty="0">
                <a:ln>
                  <a:noFill/>
                </a:ln>
                <a:solidFill>
                  <a:schemeClr val="tx1"/>
                </a:solidFill>
                <a:effectLst/>
                <a:latin typeface="Arial" panose="020B0604020202020204" pitchFamily="34" charset="0"/>
              </a:rPr>
              <a:t>Continue to invest in the development and marketing of the digital marketing product, targeting new clients globally. Explore opportunities for upselling and cross-selling to existing customers to maximize revenue from this product.</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DevOps Bundle and Cybersecurity: </a:t>
            </a:r>
            <a:r>
              <a:rPr kumimoji="0" lang="en-US" altLang="en-US" sz="1800" b="0" i="0" u="none" strike="noStrike" cap="none" normalizeH="0" baseline="0" dirty="0">
                <a:ln>
                  <a:noFill/>
                </a:ln>
                <a:solidFill>
                  <a:schemeClr val="tx1"/>
                </a:solidFill>
                <a:effectLst/>
                <a:latin typeface="Arial" panose="020B0604020202020204" pitchFamily="34" charset="0"/>
              </a:rPr>
              <a:t>Allocate resources to enhance the features and capabilities of the DevOps bundle and cybersecurity products. Conduct market research to identify customer needs and tailor the products accordingly to increase adoption and revenue.</a:t>
            </a:r>
          </a:p>
          <a:p>
            <a:pPr marL="0" indent="0" eaLnBrk="0" fontAlgn="base" hangingPunct="0">
              <a:lnSpc>
                <a:spcPct val="100000"/>
              </a:lnSpc>
              <a:spcBef>
                <a:spcPct val="0"/>
              </a:spcBef>
              <a:spcAft>
                <a:spcPct val="0"/>
              </a:spcAft>
              <a:buNone/>
            </a:pPr>
            <a:r>
              <a:rPr lang="en-US" altLang="en-US" sz="1800" b="1" dirty="0">
                <a:solidFill>
                  <a:schemeClr val="tx1"/>
                </a:solidFill>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544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60336-BC9C-F33C-1677-E8EC595173BC}"/>
              </a:ext>
            </a:extLst>
          </p:cNvPr>
          <p:cNvSpPr>
            <a:spLocks noGrp="1"/>
          </p:cNvSpPr>
          <p:nvPr>
            <p:ph idx="1"/>
          </p:nvPr>
        </p:nvSpPr>
        <p:spPr>
          <a:xfrm>
            <a:off x="1371600" y="335280"/>
            <a:ext cx="9601200" cy="5852160"/>
          </a:xfrm>
        </p:spPr>
        <p:txBody>
          <a:bodyPr>
            <a:normAutofit/>
          </a:bodyPr>
          <a:lstStyle/>
          <a:p>
            <a:pPr marL="0" indent="0" eaLnBrk="0" fontAlgn="base" hangingPunct="0">
              <a:lnSpc>
                <a:spcPct val="100000"/>
              </a:lnSpc>
              <a:spcBef>
                <a:spcPct val="0"/>
              </a:spcBef>
              <a:spcAft>
                <a:spcPct val="0"/>
              </a:spcAft>
              <a:buNone/>
            </a:pPr>
            <a:r>
              <a:rPr lang="en-US" altLang="en-US" sz="1800" b="1" dirty="0">
                <a:solidFill>
                  <a:schemeClr val="tx1"/>
                </a:solidFill>
                <a:latin typeface="Arial" panose="020B0604020202020204" pitchFamily="34" charset="0"/>
              </a:rPr>
              <a:t>3. Geographic Revenue Distribution:</a:t>
            </a:r>
          </a:p>
          <a:p>
            <a:pPr lvl="1" eaLnBrk="0" fontAlgn="base" hangingPunct="0">
              <a:lnSpc>
                <a:spcPct val="100000"/>
              </a:lnSpc>
              <a:spcBef>
                <a:spcPct val="0"/>
              </a:spcBef>
              <a:spcAft>
                <a:spcPct val="0"/>
              </a:spcAft>
              <a:buFont typeface="Wingdings" panose="05000000000000000000" pitchFamily="2" charset="2"/>
              <a:buChar char="§"/>
            </a:pPr>
            <a:r>
              <a:rPr lang="en-US" altLang="en-US" sz="1800" b="1" i="0" dirty="0">
                <a:solidFill>
                  <a:schemeClr val="tx1"/>
                </a:solidFill>
                <a:latin typeface="Arial" panose="020B0604020202020204" pitchFamily="34" charset="0"/>
              </a:rPr>
              <a:t>US and Europe: </a:t>
            </a:r>
            <a:r>
              <a:rPr lang="en-US" altLang="en-US" sz="1800" i="0" dirty="0">
                <a:solidFill>
                  <a:schemeClr val="tx1"/>
                </a:solidFill>
                <a:latin typeface="Arial" panose="020B0604020202020204" pitchFamily="34" charset="0"/>
              </a:rPr>
              <a:t>Strengthen sales and marketing efforts in the US and Europe, especially targeting the healthcare sector. Focus on building strong relationships with existing clients to foster repeat business and referrals.</a:t>
            </a:r>
          </a:p>
          <a:p>
            <a:pPr lvl="1" eaLnBrk="0" fontAlgn="base" hangingPunct="0">
              <a:lnSpc>
                <a:spcPct val="100000"/>
              </a:lnSpc>
              <a:spcBef>
                <a:spcPct val="0"/>
              </a:spcBef>
              <a:spcAft>
                <a:spcPct val="0"/>
              </a:spcAft>
              <a:buFont typeface="Wingdings" panose="05000000000000000000" pitchFamily="2" charset="2"/>
              <a:buChar char="§"/>
            </a:pPr>
            <a:r>
              <a:rPr lang="en-US" altLang="en-US" sz="1800" b="1" i="0" dirty="0">
                <a:solidFill>
                  <a:schemeClr val="tx1"/>
                </a:solidFill>
                <a:latin typeface="Arial" panose="020B0604020202020204" pitchFamily="34" charset="0"/>
              </a:rPr>
              <a:t>India and Other Asia Pacific Countries: </a:t>
            </a:r>
            <a:r>
              <a:rPr lang="en-US" altLang="en-US" sz="1800" i="0" dirty="0">
                <a:solidFill>
                  <a:schemeClr val="tx1"/>
                </a:solidFill>
                <a:latin typeface="Arial" panose="020B0604020202020204" pitchFamily="34" charset="0"/>
              </a:rPr>
              <a:t>Explore opportunities to increase revenue in India and other Asia Pacific countries by targeting low-margin sectors , BFSI sector, and promoting the company's product-base business.</a:t>
            </a:r>
          </a:p>
          <a:p>
            <a:pPr marL="0"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lang="en-US" altLang="en-US" sz="4000" dirty="0">
                <a:solidFill>
                  <a:schemeClr val="tx1"/>
                </a:solidFill>
                <a:latin typeface="Arial" panose="020B0604020202020204" pitchFamily="34" charset="0"/>
              </a:rPr>
              <a:t>Cost Analysis</a:t>
            </a:r>
          </a:p>
          <a:p>
            <a:pPr marL="0" indent="0" eaLnBrk="0" fontAlgn="base" hangingPunct="0">
              <a:lnSpc>
                <a:spcPct val="100000"/>
              </a:lnSpc>
              <a:spcBef>
                <a:spcPct val="0"/>
              </a:spcBef>
              <a:spcAft>
                <a:spcPct val="0"/>
              </a:spcAft>
              <a:buNone/>
            </a:pPr>
            <a:endParaRPr lang="en-US" altLang="en-US" sz="1900" dirty="0">
              <a:solidFill>
                <a:schemeClr val="tx1"/>
              </a:solidFill>
              <a:latin typeface="Arial" panose="020B0604020202020204" pitchFamily="34" charset="0"/>
            </a:endParaRPr>
          </a:p>
          <a:p>
            <a:pPr marL="457200" indent="-457200" eaLnBrk="0" fontAlgn="base" hangingPunct="0">
              <a:lnSpc>
                <a:spcPct val="100000"/>
              </a:lnSpc>
              <a:spcBef>
                <a:spcPct val="0"/>
              </a:spcBef>
              <a:spcAft>
                <a:spcPct val="0"/>
              </a:spcAft>
              <a:buAutoNum type="arabicPeriod"/>
            </a:pPr>
            <a:r>
              <a:rPr kumimoji="0" lang="en-US" altLang="en-US" sz="1900" b="1" i="0" u="none" strike="noStrike" cap="none" normalizeH="0" baseline="0" dirty="0">
                <a:ln>
                  <a:noFill/>
                </a:ln>
                <a:solidFill>
                  <a:schemeClr val="tx1"/>
                </a:solidFill>
                <a:effectLst/>
                <a:latin typeface="Arial" panose="020B0604020202020204" pitchFamily="34" charset="0"/>
              </a:rPr>
              <a:t>Employee Cost:</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900" b="1" i="0" u="none" strike="noStrike" cap="none" normalizeH="0" baseline="0" dirty="0">
                <a:ln>
                  <a:noFill/>
                </a:ln>
                <a:solidFill>
                  <a:schemeClr val="tx1"/>
                </a:solidFill>
                <a:effectLst/>
                <a:latin typeface="Arial" panose="020B0604020202020204" pitchFamily="34" charset="0"/>
              </a:rPr>
              <a:t>Contractor Management: </a:t>
            </a:r>
            <a:r>
              <a:rPr kumimoji="0" lang="en-US" altLang="en-US" sz="1900" b="0" i="0" u="none" strike="noStrike" cap="none" normalizeH="0" baseline="0" dirty="0">
                <a:ln>
                  <a:noFill/>
                </a:ln>
                <a:solidFill>
                  <a:schemeClr val="tx1"/>
                </a:solidFill>
                <a:effectLst/>
                <a:latin typeface="Arial" panose="020B0604020202020204" pitchFamily="34" charset="0"/>
              </a:rPr>
              <a:t>Assess the need for contractors and optimize their utilization. Identify areas where permanent employees can handle tasks traditionally assigned to contractors, reducing overall costs.</a:t>
            </a:r>
          </a:p>
          <a:p>
            <a:endParaRPr lang="en-IN" dirty="0"/>
          </a:p>
        </p:txBody>
      </p:sp>
    </p:spTree>
    <p:extLst>
      <p:ext uri="{BB962C8B-B14F-4D97-AF65-F5344CB8AC3E}">
        <p14:creationId xmlns:p14="http://schemas.microsoft.com/office/powerpoint/2010/main" val="27941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E504-52A9-1E32-D249-FEFD2D1F2205}"/>
              </a:ext>
            </a:extLst>
          </p:cNvPr>
          <p:cNvSpPr>
            <a:spLocks noGrp="1"/>
          </p:cNvSpPr>
          <p:nvPr>
            <p:ph type="title"/>
          </p:nvPr>
        </p:nvSpPr>
        <p:spPr/>
        <p:txBody>
          <a:bodyPr/>
          <a:lstStyle/>
          <a:p>
            <a:r>
              <a:rPr lang="en-IN" dirty="0"/>
              <a:t>Potential Growth for different sectors</a:t>
            </a:r>
          </a:p>
        </p:txBody>
      </p:sp>
      <p:sp>
        <p:nvSpPr>
          <p:cNvPr id="3" name="Content Placeholder 2">
            <a:extLst>
              <a:ext uri="{FF2B5EF4-FFF2-40B4-BE49-F238E27FC236}">
                <a16:creationId xmlns:a16="http://schemas.microsoft.com/office/drawing/2014/main" id="{890F78A5-2B49-341F-5DDD-E9AF27BF7DD9}"/>
              </a:ext>
            </a:extLst>
          </p:cNvPr>
          <p:cNvSpPr>
            <a:spLocks noGrp="1"/>
          </p:cNvSpPr>
          <p:nvPr>
            <p:ph idx="1"/>
          </p:nvPr>
        </p:nvSpPr>
        <p:spPr>
          <a:xfrm>
            <a:off x="1219200" y="1463040"/>
            <a:ext cx="9753600" cy="4404360"/>
          </a:xfrm>
        </p:spPr>
        <p:txBody>
          <a:bodyPr>
            <a:normAutofit fontScale="85000" lnSpcReduction="10000"/>
          </a:bodyPr>
          <a:lstStyle/>
          <a:p>
            <a:pPr marL="457200" indent="-457200">
              <a:buAutoNum type="alphaLcParenR"/>
            </a:pPr>
            <a:r>
              <a:rPr lang="en-US" b="1" dirty="0">
                <a:latin typeface="Arial" panose="020B0604020202020204" pitchFamily="34" charset="0"/>
                <a:cs typeface="Arial" panose="020B0604020202020204" pitchFamily="34" charset="0"/>
              </a:rPr>
              <a:t>India:</a:t>
            </a:r>
          </a:p>
          <a:p>
            <a:pPr marL="530352" lvl="1" indent="0">
              <a:buNone/>
            </a:pPr>
            <a:r>
              <a:rPr lang="en-US" i="0" dirty="0">
                <a:latin typeface="Arial" panose="020B0604020202020204" pitchFamily="34" charset="0"/>
                <a:cs typeface="Arial" panose="020B0604020202020204" pitchFamily="34" charset="0"/>
              </a:rPr>
              <a:t>The company has a significant employee base in India, and it can strategically leverage this advantage to explore various sectors for potential growth. While the BFSI sector seems promising in India, there are other sectors worth considering as well.</a:t>
            </a:r>
          </a:p>
          <a:p>
            <a:pPr lvl="1">
              <a:buFont typeface="Wingdings" panose="05000000000000000000" pitchFamily="2" charset="2"/>
              <a:buChar char="§"/>
            </a:pPr>
            <a:r>
              <a:rPr lang="en-US" b="1" i="0" dirty="0">
                <a:latin typeface="Arial" panose="020B0604020202020204" pitchFamily="34" charset="0"/>
                <a:cs typeface="Arial" panose="020B0604020202020204" pitchFamily="34" charset="0"/>
              </a:rPr>
              <a:t>BFSI Sector</a:t>
            </a:r>
            <a:r>
              <a:rPr lang="en-US" i="0" dirty="0">
                <a:latin typeface="Arial" panose="020B0604020202020204" pitchFamily="34" charset="0"/>
                <a:cs typeface="Arial" panose="020B0604020202020204" pitchFamily="34" charset="0"/>
              </a:rPr>
              <a:t>: The company can further strengthen its position in the BFSI sector by offering specialized IT solutions and services tailored to the unique needs of financial institutions. This could include advanced analytics, digital transformation, and cybersecurity solutions to cater to the evolving demands of the sector. </a:t>
            </a:r>
          </a:p>
          <a:p>
            <a:pPr lvl="1">
              <a:buFont typeface="Wingdings" panose="05000000000000000000" pitchFamily="2" charset="2"/>
              <a:buChar char="§"/>
            </a:pPr>
            <a:r>
              <a:rPr lang="en-US" b="1" i="0" dirty="0">
                <a:latin typeface="Arial" panose="020B0604020202020204" pitchFamily="34" charset="0"/>
                <a:cs typeface="Arial" panose="020B0604020202020204" pitchFamily="34" charset="0"/>
              </a:rPr>
              <a:t>Healthcare Sector: </a:t>
            </a:r>
            <a:r>
              <a:rPr lang="en-US" i="0" dirty="0">
                <a:latin typeface="Arial" panose="020B0604020202020204" pitchFamily="34" charset="0"/>
                <a:cs typeface="Arial" panose="020B0604020202020204" pitchFamily="34" charset="0"/>
              </a:rPr>
              <a:t>While the BFSI sector is strong, the company can also tap into the growing healthcare industry in India. The healthcare sector in the country is witnessing rapid digitization and technology adoption, creating opportunities for IT service providers to offer solutions in electronic health records, telemedicine, healthcare analytics, and patient engagement platforms.</a:t>
            </a:r>
          </a:p>
          <a:p>
            <a:pPr lvl="1">
              <a:buFont typeface="Wingdings" panose="05000000000000000000" pitchFamily="2" charset="2"/>
              <a:buChar char="§"/>
            </a:pPr>
            <a:r>
              <a:rPr lang="en-US" b="1" i="0" dirty="0">
                <a:latin typeface="Arial" panose="020B0604020202020204" pitchFamily="34" charset="0"/>
                <a:cs typeface="Arial" panose="020B0604020202020204" pitchFamily="34" charset="0"/>
              </a:rPr>
              <a:t>E-commerce and Retail</a:t>
            </a:r>
            <a:r>
              <a:rPr lang="en-US" i="0" dirty="0">
                <a:latin typeface="Arial" panose="020B0604020202020204" pitchFamily="34" charset="0"/>
                <a:cs typeface="Arial" panose="020B0604020202020204" pitchFamily="34" charset="0"/>
              </a:rPr>
              <a:t>: India's e-commerce and retail sectors have seen significant growth in recent years. The company can develop IT solutions to support e-commerce platforms, supply chain management, inventory optimization, and customer experience enhancement.</a:t>
            </a:r>
          </a:p>
          <a:p>
            <a:pPr marL="0" indent="0">
              <a:buNone/>
            </a:pPr>
            <a:endParaRPr lang="en-IN" dirty="0"/>
          </a:p>
        </p:txBody>
      </p:sp>
    </p:spTree>
    <p:extLst>
      <p:ext uri="{BB962C8B-B14F-4D97-AF65-F5344CB8AC3E}">
        <p14:creationId xmlns:p14="http://schemas.microsoft.com/office/powerpoint/2010/main" val="428618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9338B2-DD44-2DB0-62A3-2E8F1675680E}"/>
              </a:ext>
            </a:extLst>
          </p:cNvPr>
          <p:cNvSpPr>
            <a:spLocks noGrp="1"/>
          </p:cNvSpPr>
          <p:nvPr>
            <p:ph idx="1"/>
          </p:nvPr>
        </p:nvSpPr>
        <p:spPr>
          <a:xfrm>
            <a:off x="1371600" y="193675"/>
            <a:ext cx="9601200" cy="5673725"/>
          </a:xfrm>
        </p:spPr>
        <p:txBody>
          <a:bodyPr>
            <a:normAutofit fontScale="92500" lnSpcReduction="10000"/>
          </a:bodyPr>
          <a:lstStyle/>
          <a:p>
            <a:pPr marL="0" indent="0">
              <a:buNone/>
            </a:pPr>
            <a:r>
              <a:rPr lang="en-US" b="1" dirty="0"/>
              <a:t>b) US and Europe:</a:t>
            </a:r>
          </a:p>
          <a:p>
            <a:pPr marL="530352" lvl="1" indent="0">
              <a:buNone/>
            </a:pPr>
            <a:r>
              <a:rPr lang="en-US" i="0" dirty="0"/>
              <a:t>The US and Europe are lucrative markets for IT services, and the company can focus on specific sectors to drive growth in these regions.</a:t>
            </a:r>
          </a:p>
          <a:p>
            <a:pPr lvl="1">
              <a:buFont typeface="Wingdings" panose="05000000000000000000" pitchFamily="2" charset="2"/>
              <a:buChar char="§"/>
            </a:pPr>
            <a:r>
              <a:rPr lang="en-US" b="1" i="0" dirty="0">
                <a:latin typeface="Arial" panose="020B0604020202020204" pitchFamily="34" charset="0"/>
                <a:cs typeface="Arial" panose="020B0604020202020204" pitchFamily="34" charset="0"/>
              </a:rPr>
              <a:t>Healthcare Sector</a:t>
            </a:r>
            <a:r>
              <a:rPr lang="en-US" i="0" dirty="0">
                <a:latin typeface="Arial" panose="020B0604020202020204" pitchFamily="34" charset="0"/>
                <a:cs typeface="Arial" panose="020B0604020202020204" pitchFamily="34" charset="0"/>
              </a:rPr>
              <a:t>: The healthcare sector in the US and Europe is technologically advanced, and there is a continuous demand for IT solutions to improve patient care, data security, and operational efficiency. The company can target electronic health records, health information exchanges, and healthcare analytics.</a:t>
            </a:r>
          </a:p>
          <a:p>
            <a:pPr lvl="1">
              <a:buFont typeface="Wingdings" panose="05000000000000000000" pitchFamily="2" charset="2"/>
              <a:buChar char="§"/>
            </a:pPr>
            <a:r>
              <a:rPr lang="en-US" i="0" dirty="0">
                <a:latin typeface="Arial" panose="020B0604020202020204" pitchFamily="34" charset="0"/>
                <a:cs typeface="Arial" panose="020B0604020202020204" pitchFamily="34" charset="0"/>
              </a:rPr>
              <a:t> </a:t>
            </a:r>
            <a:r>
              <a:rPr lang="en-US" b="1" i="0" dirty="0">
                <a:latin typeface="Arial" panose="020B0604020202020204" pitchFamily="34" charset="0"/>
                <a:cs typeface="Arial" panose="020B0604020202020204" pitchFamily="34" charset="0"/>
              </a:rPr>
              <a:t>Banking and Financial Services</a:t>
            </a:r>
            <a:r>
              <a:rPr lang="en-US" i="0" dirty="0">
                <a:latin typeface="Arial" panose="020B0604020202020204" pitchFamily="34" charset="0"/>
                <a:cs typeface="Arial" panose="020B0604020202020204" pitchFamily="34" charset="0"/>
              </a:rPr>
              <a:t>: Similar to India, the BFSI sector in the US and Europe offers significant growth potential. The company can offer advanced banking software solutions, payment processing systems, fraud prevention tools, and regulatory compliance solutions.</a:t>
            </a:r>
          </a:p>
          <a:p>
            <a:pPr lvl="1">
              <a:buFont typeface="Wingdings" panose="05000000000000000000" pitchFamily="2" charset="2"/>
              <a:buChar char="§"/>
            </a:pPr>
            <a:r>
              <a:rPr lang="en-US" b="1" i="0" dirty="0">
                <a:latin typeface="Arial" panose="020B0604020202020204" pitchFamily="34" charset="0"/>
                <a:cs typeface="Arial" panose="020B0604020202020204" pitchFamily="34" charset="0"/>
              </a:rPr>
              <a:t>Manufacturing and Industry 4.0</a:t>
            </a:r>
            <a:r>
              <a:rPr lang="en-US" i="0" dirty="0">
                <a:latin typeface="Arial" panose="020B0604020202020204" pitchFamily="34" charset="0"/>
                <a:cs typeface="Arial" panose="020B0604020202020204" pitchFamily="34" charset="0"/>
              </a:rPr>
              <a:t>: With the ongoing Industry 4.0 revolution, manufacturing companies in the US and Europe seek IT solutions for process automation, IoT integration, predictive maintenance, and supply chain optimization.</a:t>
            </a:r>
          </a:p>
          <a:p>
            <a:pPr lvl="1">
              <a:buFont typeface="Wingdings" panose="05000000000000000000" pitchFamily="2" charset="2"/>
              <a:buChar char="§"/>
            </a:pPr>
            <a:r>
              <a:rPr lang="en-US" b="1" i="0" dirty="0">
                <a:latin typeface="Arial" panose="020B0604020202020204" pitchFamily="34" charset="0"/>
                <a:cs typeface="Arial" panose="020B0604020202020204" pitchFamily="34" charset="0"/>
              </a:rPr>
              <a:t>Cybersecurity Services: </a:t>
            </a:r>
            <a:r>
              <a:rPr lang="en-US" i="0" dirty="0">
                <a:latin typeface="Arial" panose="020B0604020202020204" pitchFamily="34" charset="0"/>
                <a:cs typeface="Arial" panose="020B0604020202020204" pitchFamily="34" charset="0"/>
              </a:rPr>
              <a:t>Given the increasing cyber threats, there is a growing demand for cybersecurity services (the company does not not provide much service of it)in both regions.  </a:t>
            </a:r>
            <a:endParaRPr lang="en-IN"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3087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{A08F4AE8-CDB5-481D-B7A6-B86B3C985577}tf10001105</Template>
  <TotalTime>2981</TotalTime>
  <Words>2520</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Book</vt:lpstr>
      <vt:lpstr>Wingdings</vt:lpstr>
      <vt:lpstr>Crop</vt:lpstr>
      <vt:lpstr>Business Analyst Experience program</vt:lpstr>
      <vt:lpstr>Root Problem: The root problem for the company is its low margin improvement rate comparable to other IT companies in India. This indicates that the  company is facing challenges in increasing its profitability and staying competitive in the market.    </vt:lpstr>
      <vt:lpstr>PowerPoint Presentation</vt:lpstr>
      <vt:lpstr>Factors Contributing to the problem</vt:lpstr>
      <vt:lpstr>PowerPoint Presentation</vt:lpstr>
      <vt:lpstr>Revenue Analysis</vt:lpstr>
      <vt:lpstr>PowerPoint Presentation</vt:lpstr>
      <vt:lpstr>Potential Growth for different sectors</vt:lpstr>
      <vt:lpstr>PowerPoint Presentation</vt:lpstr>
      <vt:lpstr>Other Sectors</vt:lpstr>
      <vt:lpstr>Acquisition as a Solution?</vt:lpstr>
      <vt:lpstr>PowerPoint Presentation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enna gupta</dc:creator>
  <cp:lastModifiedBy>enna gupta</cp:lastModifiedBy>
  <cp:revision>1</cp:revision>
  <dcterms:created xsi:type="dcterms:W3CDTF">2024-06-15T15:35:25Z</dcterms:created>
  <dcterms:modified xsi:type="dcterms:W3CDTF">2024-06-17T17:16:55Z</dcterms:modified>
</cp:coreProperties>
</file>