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8" r:id="rId3"/>
    <p:sldId id="281" r:id="rId4"/>
    <p:sldId id="289" r:id="rId5"/>
    <p:sldId id="290" r:id="rId6"/>
    <p:sldId id="296" r:id="rId7"/>
    <p:sldId id="297" r:id="rId8"/>
    <p:sldId id="280" r:id="rId9"/>
    <p:sldId id="293" r:id="rId10"/>
    <p:sldId id="303" r:id="rId11"/>
    <p:sldId id="304" r:id="rId12"/>
    <p:sldId id="295" r:id="rId13"/>
    <p:sldId id="298" r:id="rId14"/>
    <p:sldId id="299" r:id="rId15"/>
    <p:sldId id="286" r:id="rId16"/>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dija amr" initials="ka" lastIdx="1" clrIdx="0">
    <p:extLst>
      <p:ext uri="{19B8F6BF-5375-455C-9EA6-DF929625EA0E}">
        <p15:presenceInfo xmlns:p15="http://schemas.microsoft.com/office/powerpoint/2012/main" userId="a825a1a3344c09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9FFCC"/>
    <a:srgbClr val="4D4D4D"/>
    <a:srgbClr val="B92D14"/>
    <a:srgbClr val="DEDEDE"/>
    <a:srgbClr val="35759D"/>
    <a:srgbClr val="35B19D"/>
    <a:srgbClr val="20A6C6"/>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596" autoAdjust="0"/>
  </p:normalViewPr>
  <p:slideViewPr>
    <p:cSldViewPr>
      <p:cViewPr varScale="1">
        <p:scale>
          <a:sx n="88" d="100"/>
          <a:sy n="88" d="100"/>
        </p:scale>
        <p:origin x="1334" y="6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fr-FR"/>
          </a:p>
        </p:txBody>
      </p:sp>
      <p:sp>
        <p:nvSpPr>
          <p:cNvPr id="819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smtClean="0"/>
              <a:t>Click to edit Master text styles</a:t>
            </a:r>
          </a:p>
          <a:p>
            <a:pPr lvl="1"/>
            <a:r>
              <a:rPr lang="en-US" altLang="fr-FR" smtClean="0"/>
              <a:t>Second level</a:t>
            </a:r>
          </a:p>
          <a:p>
            <a:pPr lvl="2"/>
            <a:r>
              <a:rPr lang="en-US" altLang="fr-FR" smtClean="0"/>
              <a:t>Third level</a:t>
            </a:r>
          </a:p>
          <a:p>
            <a:pPr lvl="3"/>
            <a:r>
              <a:rPr lang="en-US" altLang="fr-FR" smtClean="0"/>
              <a:t>Fourth level</a:t>
            </a:r>
          </a:p>
          <a:p>
            <a:pPr lvl="4"/>
            <a:r>
              <a:rPr lang="en-US" altLang="fr-FR"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fr-FR"/>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703827-463C-42A3-A81C-790B76CEBA9D}"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AF45A-38C1-46F3-842E-FB619CBDBC77}" type="slidenum">
              <a:rPr lang="en-US" altLang="fr-FR"/>
              <a:pPr/>
              <a:t>1</a:t>
            </a:fld>
            <a:endParaRPr lang="en-US" altLang="fr-F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ru-RU"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5334000"/>
            <a:ext cx="77724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lgn="r">
              <a:defRPr sz="3600">
                <a:solidFill>
                  <a:schemeClr val="bg1"/>
                </a:solidFill>
              </a:defRPr>
            </a:lvl1pPr>
          </a:lstStyle>
          <a:p>
            <a:pPr lvl="0"/>
            <a:r>
              <a:rPr lang="fr-FR" altLang="fr-FR" noProof="0" smtClean="0"/>
              <a:t>Modifiez le style du titre</a:t>
            </a:r>
            <a:endParaRPr lang="en-US" altLang="fr-FR" noProof="0" smtClean="0"/>
          </a:p>
        </p:txBody>
      </p:sp>
      <p:sp>
        <p:nvSpPr>
          <p:cNvPr id="3075" name="Rectangle 3"/>
          <p:cNvSpPr>
            <a:spLocks noGrp="1" noChangeArrowheads="1"/>
          </p:cNvSpPr>
          <p:nvPr>
            <p:ph type="subTitle" idx="1"/>
          </p:nvPr>
        </p:nvSpPr>
        <p:spPr>
          <a:xfrm>
            <a:off x="990600" y="5867400"/>
            <a:ext cx="7772400" cy="5334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lgn="r">
              <a:buFontTx/>
              <a:buNone/>
              <a:defRPr sz="2400">
                <a:solidFill>
                  <a:schemeClr val="bg1"/>
                </a:solidFill>
              </a:defRPr>
            </a:lvl1pPr>
          </a:lstStyle>
          <a:p>
            <a:pPr lvl="0"/>
            <a:r>
              <a:rPr lang="fr-FR" altLang="fr-FR" noProof="0" smtClean="0"/>
              <a:t>Modifier le style des sous-titres du masque</a:t>
            </a:r>
            <a:endParaRPr lang="en-US" altLang="fr-F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A"/>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Tree>
    <p:extLst>
      <p:ext uri="{BB962C8B-B14F-4D97-AF65-F5344CB8AC3E}">
        <p14:creationId xmlns:p14="http://schemas.microsoft.com/office/powerpoint/2010/main" val="315437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400800" y="1417638"/>
            <a:ext cx="1828800" cy="5211762"/>
          </a:xfrm>
        </p:spPr>
        <p:txBody>
          <a:bodyPr vert="eaVert"/>
          <a:lstStyle/>
          <a:p>
            <a:r>
              <a:rPr lang="fr-FR" smtClean="0"/>
              <a:t>Modifiez le style du titre</a:t>
            </a:r>
            <a:endParaRPr lang="fr-MA"/>
          </a:p>
        </p:txBody>
      </p:sp>
      <p:sp>
        <p:nvSpPr>
          <p:cNvPr id="3" name="Espace réservé du texte vertical 2"/>
          <p:cNvSpPr>
            <a:spLocks noGrp="1"/>
          </p:cNvSpPr>
          <p:nvPr>
            <p:ph type="body" orient="vert" idx="1"/>
          </p:nvPr>
        </p:nvSpPr>
        <p:spPr>
          <a:xfrm>
            <a:off x="914400" y="1417638"/>
            <a:ext cx="5334000" cy="5211762"/>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Tree>
    <p:extLst>
      <p:ext uri="{BB962C8B-B14F-4D97-AF65-F5344CB8AC3E}">
        <p14:creationId xmlns:p14="http://schemas.microsoft.com/office/powerpoint/2010/main" val="3286163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263564-0953-4622-A708-A434164778A1}"/>
              </a:ext>
            </a:extLst>
          </p:cNvPr>
          <p:cNvSpPr>
            <a:spLocks noGrp="1"/>
          </p:cNvSpPr>
          <p:nvPr>
            <p:ph type="dt" sz="half" idx="10"/>
          </p:nvPr>
        </p:nvSpPr>
        <p:spPr>
          <a:xfrm>
            <a:off x="628650" y="6356351"/>
            <a:ext cx="2057400" cy="365125"/>
          </a:xfrm>
          <a:prstGeom prst="rect">
            <a:avLst/>
          </a:prstGeom>
        </p:spPr>
        <p:txBody>
          <a:bodyPr/>
          <a:lstStyle/>
          <a:p>
            <a:fld id="{4D2A1BB4-14FB-429D-8F8B-A8D76D97CB45}" type="datetimeFigureOut">
              <a:rPr lang="en-US" smtClean="0"/>
              <a:t>9/16/2020</a:t>
            </a:fld>
            <a:endParaRPr lang="en-US"/>
          </a:p>
        </p:txBody>
      </p:sp>
      <p:sp>
        <p:nvSpPr>
          <p:cNvPr id="5" name="Footer Placeholder 4">
            <a:extLst>
              <a:ext uri="{FF2B5EF4-FFF2-40B4-BE49-F238E27FC236}">
                <a16:creationId xmlns:a16="http://schemas.microsoft.com/office/drawing/2014/main" id="{4FAA1B24-6C24-4CCD-B8C9-2C5D68309478}"/>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2E890B-79AB-4C43-9662-155EEA93B145}"/>
              </a:ext>
            </a:extLst>
          </p:cNvPr>
          <p:cNvSpPr>
            <a:spLocks noGrp="1"/>
          </p:cNvSpPr>
          <p:nvPr>
            <p:ph type="sldNum" sz="quarter" idx="12"/>
          </p:nvPr>
        </p:nvSpPr>
        <p:spPr>
          <a:xfrm>
            <a:off x="6457950" y="6356351"/>
            <a:ext cx="2057400" cy="365125"/>
          </a:xfrm>
          <a:prstGeom prst="rect">
            <a:avLst/>
          </a:prstGeom>
        </p:spPr>
        <p:txBody>
          <a:bodyPr/>
          <a:lstStyle/>
          <a:p>
            <a:fld id="{B1DC0A37-4417-4D92-ACF4-CB362CCBE5D2}" type="slidenum">
              <a:rPr lang="en-US" smtClean="0"/>
              <a:t>‹N°›</a:t>
            </a:fld>
            <a:endParaRPr lang="en-US"/>
          </a:p>
        </p:txBody>
      </p:sp>
      <p:sp>
        <p:nvSpPr>
          <p:cNvPr id="8" name="Picture Placeholder 7">
            <a:extLst>
              <a:ext uri="{FF2B5EF4-FFF2-40B4-BE49-F238E27FC236}">
                <a16:creationId xmlns:a16="http://schemas.microsoft.com/office/drawing/2014/main" id="{590C9ED6-4E1A-4812-A678-2159E90D4366}"/>
              </a:ext>
            </a:extLst>
          </p:cNvPr>
          <p:cNvSpPr>
            <a:spLocks noGrp="1"/>
          </p:cNvSpPr>
          <p:nvPr>
            <p:ph type="pic" sz="quarter" idx="13"/>
          </p:nvPr>
        </p:nvSpPr>
        <p:spPr>
          <a:xfrm>
            <a:off x="521495" y="693738"/>
            <a:ext cx="8097440" cy="5448300"/>
          </a:xfrm>
          <a:prstGeom prst="rect">
            <a:avLst/>
          </a:prstGeom>
        </p:spPr>
        <p:txBody>
          <a:bodyPr/>
          <a:lstStyle>
            <a:lvl1pPr marL="0" indent="0" algn="ctr">
              <a:buNone/>
              <a:defRPr sz="1500"/>
            </a:lvl1pPr>
          </a:lstStyle>
          <a:p>
            <a:endParaRPr lang="en-US" dirty="0"/>
          </a:p>
        </p:txBody>
      </p:sp>
    </p:spTree>
    <p:extLst>
      <p:ext uri="{BB962C8B-B14F-4D97-AF65-F5344CB8AC3E}">
        <p14:creationId xmlns:p14="http://schemas.microsoft.com/office/powerpoint/2010/main" val="411084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860B9-12F7-48F6-B828-46F31879C315}"/>
              </a:ext>
            </a:extLst>
          </p:cNvPr>
          <p:cNvSpPr>
            <a:spLocks noGrp="1"/>
          </p:cNvSpPr>
          <p:nvPr>
            <p:ph type="dt" sz="half" idx="10"/>
          </p:nvPr>
        </p:nvSpPr>
        <p:spPr>
          <a:xfrm>
            <a:off x="628650" y="6356351"/>
            <a:ext cx="2057400" cy="365125"/>
          </a:xfrm>
          <a:prstGeom prst="rect">
            <a:avLst/>
          </a:prstGeom>
        </p:spPr>
        <p:txBody>
          <a:bodyPr/>
          <a:lstStyle/>
          <a:p>
            <a:fld id="{4D2A1BB4-14FB-429D-8F8B-A8D76D97CB45}" type="datetimeFigureOut">
              <a:rPr lang="en-US" smtClean="0"/>
              <a:t>9/16/2020</a:t>
            </a:fld>
            <a:endParaRPr lang="en-US"/>
          </a:p>
        </p:txBody>
      </p:sp>
      <p:sp>
        <p:nvSpPr>
          <p:cNvPr id="3" name="Footer Placeholder 2">
            <a:extLst>
              <a:ext uri="{FF2B5EF4-FFF2-40B4-BE49-F238E27FC236}">
                <a16:creationId xmlns:a16="http://schemas.microsoft.com/office/drawing/2014/main" id="{64B30C79-6282-4A98-B155-3483B56D4755}"/>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2562DD2-3853-45D2-B2FE-FE6EF9F86C0A}"/>
              </a:ext>
            </a:extLst>
          </p:cNvPr>
          <p:cNvSpPr>
            <a:spLocks noGrp="1"/>
          </p:cNvSpPr>
          <p:nvPr>
            <p:ph type="sldNum" sz="quarter" idx="12"/>
          </p:nvPr>
        </p:nvSpPr>
        <p:spPr>
          <a:xfrm>
            <a:off x="6457950" y="6356351"/>
            <a:ext cx="2057400" cy="365125"/>
          </a:xfrm>
          <a:prstGeom prst="rect">
            <a:avLst/>
          </a:prstGeom>
        </p:spPr>
        <p:txBody>
          <a:bodyPr/>
          <a:lstStyle/>
          <a:p>
            <a:fld id="{B1DC0A37-4417-4D92-ACF4-CB362CCBE5D2}" type="slidenum">
              <a:rPr lang="en-US" smtClean="0"/>
              <a:t>‹N°›</a:t>
            </a:fld>
            <a:endParaRPr lang="en-US"/>
          </a:p>
        </p:txBody>
      </p:sp>
    </p:spTree>
    <p:extLst>
      <p:ext uri="{BB962C8B-B14F-4D97-AF65-F5344CB8AC3E}">
        <p14:creationId xmlns:p14="http://schemas.microsoft.com/office/powerpoint/2010/main" val="51867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A"/>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Tree>
    <p:extLst>
      <p:ext uri="{BB962C8B-B14F-4D97-AF65-F5344CB8AC3E}">
        <p14:creationId xmlns:p14="http://schemas.microsoft.com/office/powerpoint/2010/main" val="428580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nchor="b"/>
          <a:lstStyle>
            <a:lvl1pPr>
              <a:defRPr sz="6000"/>
            </a:lvl1pPr>
          </a:lstStyle>
          <a:p>
            <a:r>
              <a:rPr lang="fr-FR" smtClean="0"/>
              <a:t>Modifiez le style du titre</a:t>
            </a:r>
            <a:endParaRPr lang="fr-MA"/>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smtClean="0"/>
              <a:t>Modifier les styles du texte du masque</a:t>
            </a:r>
          </a:p>
        </p:txBody>
      </p:sp>
    </p:spTree>
    <p:extLst>
      <p:ext uri="{BB962C8B-B14F-4D97-AF65-F5344CB8AC3E}">
        <p14:creationId xmlns:p14="http://schemas.microsoft.com/office/powerpoint/2010/main" val="405707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A"/>
          </a:p>
        </p:txBody>
      </p:sp>
      <p:sp>
        <p:nvSpPr>
          <p:cNvPr id="3" name="Espace réservé du contenu 2"/>
          <p:cNvSpPr>
            <a:spLocks noGrp="1"/>
          </p:cNvSpPr>
          <p:nvPr>
            <p:ph sz="half" idx="1"/>
          </p:nvPr>
        </p:nvSpPr>
        <p:spPr>
          <a:xfrm>
            <a:off x="914400" y="2438400"/>
            <a:ext cx="3581400" cy="41910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u contenu 3"/>
          <p:cNvSpPr>
            <a:spLocks noGrp="1"/>
          </p:cNvSpPr>
          <p:nvPr>
            <p:ph sz="half" idx="2"/>
          </p:nvPr>
        </p:nvSpPr>
        <p:spPr>
          <a:xfrm>
            <a:off x="4648200" y="2438400"/>
            <a:ext cx="3581400" cy="41910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Tree>
    <p:extLst>
      <p:ext uri="{BB962C8B-B14F-4D97-AF65-F5344CB8AC3E}">
        <p14:creationId xmlns:p14="http://schemas.microsoft.com/office/powerpoint/2010/main" val="149514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smtClean="0"/>
              <a:t>Modifiez le style du titre</a:t>
            </a:r>
            <a:endParaRPr lang="fr-MA"/>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Tree>
    <p:extLst>
      <p:ext uri="{BB962C8B-B14F-4D97-AF65-F5344CB8AC3E}">
        <p14:creationId xmlns:p14="http://schemas.microsoft.com/office/powerpoint/2010/main" val="266591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MA"/>
          </a:p>
        </p:txBody>
      </p:sp>
    </p:spTree>
    <p:extLst>
      <p:ext uri="{BB962C8B-B14F-4D97-AF65-F5344CB8AC3E}">
        <p14:creationId xmlns:p14="http://schemas.microsoft.com/office/powerpoint/2010/main" val="400257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76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smtClean="0"/>
              <a:t>Modifiez le style du titre</a:t>
            </a:r>
            <a:endParaRPr lang="fr-MA"/>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MA"/>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Tree>
    <p:extLst>
      <p:ext uri="{BB962C8B-B14F-4D97-AF65-F5344CB8AC3E}">
        <p14:creationId xmlns:p14="http://schemas.microsoft.com/office/powerpoint/2010/main" val="137055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smtClean="0"/>
              <a:t>Modifiez le style du titre</a:t>
            </a:r>
            <a:endParaRPr lang="fr-MA"/>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MA"/>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Tree>
    <p:extLst>
      <p:ext uri="{BB962C8B-B14F-4D97-AF65-F5344CB8AC3E}">
        <p14:creationId xmlns:p14="http://schemas.microsoft.com/office/powerpoint/2010/main" val="212110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17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endParaRPr lang="en-US" altLang="fr-FR" smtClean="0"/>
          </a:p>
        </p:txBody>
      </p:sp>
      <p:sp>
        <p:nvSpPr>
          <p:cNvPr id="1027" name="Rectangle 3"/>
          <p:cNvSpPr>
            <a:spLocks noGrp="1" noChangeArrowheads="1"/>
          </p:cNvSpPr>
          <p:nvPr>
            <p:ph type="body" idx="1"/>
          </p:nvPr>
        </p:nvSpPr>
        <p:spPr bwMode="auto">
          <a:xfrm>
            <a:off x="914400" y="2438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smtClean="0"/>
              <a:t>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endParaRPr lang="en-US" altLang="fr-FR"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anose="020B0604020202020204" pitchFamily="34" charset="0"/>
        </a:defRPr>
      </a:lvl2pPr>
      <a:lvl3pPr algn="l" rtl="0" eaLnBrk="1" fontAlgn="base" hangingPunct="1">
        <a:spcBef>
          <a:spcPct val="0"/>
        </a:spcBef>
        <a:spcAft>
          <a:spcPct val="0"/>
        </a:spcAft>
        <a:defRPr sz="4400">
          <a:solidFill>
            <a:schemeClr val="tx1"/>
          </a:solidFill>
          <a:latin typeface="Microsoft Sans Serif" panose="020B0604020202020204" pitchFamily="34" charset="0"/>
        </a:defRPr>
      </a:lvl3pPr>
      <a:lvl4pPr algn="l" rtl="0" eaLnBrk="1" fontAlgn="base" hangingPunct="1">
        <a:spcBef>
          <a:spcPct val="0"/>
        </a:spcBef>
        <a:spcAft>
          <a:spcPct val="0"/>
        </a:spcAft>
        <a:defRPr sz="4400">
          <a:solidFill>
            <a:schemeClr val="tx1"/>
          </a:solidFill>
          <a:latin typeface="Microsoft Sans Serif" panose="020B0604020202020204" pitchFamily="34" charset="0"/>
        </a:defRPr>
      </a:lvl4pPr>
      <a:lvl5pPr algn="l" rtl="0" eaLnBrk="1" fontAlgn="base" hangingPunct="1">
        <a:spcBef>
          <a:spcPct val="0"/>
        </a:spcBef>
        <a:spcAft>
          <a:spcPct val="0"/>
        </a:spcAft>
        <a:defRPr sz="4400">
          <a:solidFill>
            <a:schemeClr val="tx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tx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tx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tx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tx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5004048" y="1052736"/>
            <a:ext cx="3634626" cy="1368152"/>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ctr">
              <a:lnSpc>
                <a:spcPct val="90000"/>
              </a:lnSpc>
            </a:pPr>
            <a:r>
              <a:rPr lang="fr-MA" altLang="fr-FR" sz="2800" b="1" i="1" dirty="0" smtClean="0">
                <a:solidFill>
                  <a:schemeClr val="accent1">
                    <a:lumMod val="60000"/>
                    <a:lumOff val="40000"/>
                  </a:schemeClr>
                </a:solidFill>
                <a:latin typeface="Squada One" panose="02000000000000000000" pitchFamily="2" charset="0"/>
                <a:ea typeface="+mn-ea"/>
                <a:cs typeface="+mn-cs"/>
              </a:rPr>
              <a:t/>
            </a:r>
            <a:br>
              <a:rPr lang="fr-MA" altLang="fr-FR" sz="2800" b="1" i="1" dirty="0" smtClean="0">
                <a:solidFill>
                  <a:schemeClr val="accent1">
                    <a:lumMod val="60000"/>
                    <a:lumOff val="40000"/>
                  </a:schemeClr>
                </a:solidFill>
                <a:latin typeface="Squada One" panose="02000000000000000000" pitchFamily="2" charset="0"/>
                <a:ea typeface="+mn-ea"/>
                <a:cs typeface="+mn-cs"/>
              </a:rPr>
            </a:br>
            <a:r>
              <a:rPr lang="fr-MA" altLang="fr-FR" sz="2800" b="1" i="1" dirty="0" smtClean="0">
                <a:solidFill>
                  <a:schemeClr val="accent1">
                    <a:lumMod val="60000"/>
                    <a:lumOff val="40000"/>
                  </a:schemeClr>
                </a:solidFill>
                <a:latin typeface="Squada One" panose="02000000000000000000" pitchFamily="2" charset="0"/>
                <a:ea typeface="+mn-ea"/>
                <a:cs typeface="+mn-cs"/>
              </a:rPr>
              <a:t>Présentation de Portfolio</a:t>
            </a:r>
            <a:br>
              <a:rPr lang="fr-MA" altLang="fr-FR" sz="2800" b="1" i="1" dirty="0" smtClean="0">
                <a:solidFill>
                  <a:schemeClr val="accent1">
                    <a:lumMod val="60000"/>
                    <a:lumOff val="40000"/>
                  </a:schemeClr>
                </a:solidFill>
                <a:latin typeface="Squada One" panose="02000000000000000000" pitchFamily="2" charset="0"/>
                <a:ea typeface="+mn-ea"/>
                <a:cs typeface="+mn-cs"/>
              </a:rPr>
            </a:br>
            <a:r>
              <a:rPr lang="fr-MA" altLang="fr-FR" sz="2800" b="1" i="1" dirty="0" smtClean="0">
                <a:solidFill>
                  <a:schemeClr val="accent1">
                    <a:lumMod val="60000"/>
                    <a:lumOff val="40000"/>
                  </a:schemeClr>
                </a:solidFill>
                <a:latin typeface="Squada One" panose="02000000000000000000" pitchFamily="2" charset="0"/>
                <a:ea typeface="+mn-ea"/>
                <a:cs typeface="+mn-cs"/>
              </a:rPr>
              <a:t> </a:t>
            </a:r>
            <a:r>
              <a:rPr lang="en-US" altLang="fr-FR" sz="2800" b="1" i="1" dirty="0" smtClean="0">
                <a:solidFill>
                  <a:schemeClr val="tx1"/>
                </a:solidFill>
                <a:latin typeface="Squada One" panose="02000000000000000000" pitchFamily="2" charset="0"/>
              </a:rPr>
              <a:t>ELFAIZ ENNADIFI</a:t>
            </a:r>
          </a:p>
        </p:txBody>
      </p:sp>
      <p:sp>
        <p:nvSpPr>
          <p:cNvPr id="2056" name="Rectangle 8"/>
          <p:cNvSpPr>
            <a:spLocks noGrp="1" noChangeArrowheads="1"/>
          </p:cNvSpPr>
          <p:nvPr>
            <p:ph type="subTitle" idx="1"/>
          </p:nvPr>
        </p:nvSpPr>
        <p:spPr>
          <a:xfrm>
            <a:off x="5148064" y="2492896"/>
            <a:ext cx="3600400" cy="588838"/>
          </a:xfrm>
          <a:noFill/>
        </p:spPr>
        <p:txBody>
          <a:bodyPr/>
          <a:lstStyle/>
          <a:p>
            <a:pPr algn="ctr">
              <a:lnSpc>
                <a:spcPct val="90000"/>
              </a:lnSpc>
            </a:pPr>
            <a:r>
              <a:rPr lang="fr-MA" altLang="fr-FR" sz="3200" b="1" i="1" dirty="0" smtClean="0">
                <a:solidFill>
                  <a:schemeClr val="accent1">
                    <a:lumMod val="60000"/>
                    <a:lumOff val="40000"/>
                  </a:schemeClr>
                </a:solidFill>
                <a:latin typeface="Squada One" panose="02000000000000000000" pitchFamily="2" charset="0"/>
                <a:ea typeface="+mn-ea"/>
                <a:cs typeface="+mn-cs"/>
              </a:rPr>
              <a:t>Youcode 2020</a:t>
            </a:r>
            <a:endParaRPr lang="ru-RU" altLang="fr-FR" sz="3200" b="1" i="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75699" y="1327514"/>
            <a:ext cx="7625301" cy="4425753"/>
          </a:xfrm>
        </p:spPr>
        <p:txBody>
          <a:bodyPr>
            <a:normAutofit lnSpcReduction="10000"/>
          </a:bodyPr>
          <a:lstStyle/>
          <a:p>
            <a:pPr algn="l"/>
            <a:r>
              <a:rPr lang="fr-MA" b="1" i="1" dirty="0" smtClean="0">
                <a:solidFill>
                  <a:schemeClr val="accent6">
                    <a:lumMod val="60000"/>
                    <a:lumOff val="40000"/>
                  </a:schemeClr>
                </a:solidFill>
                <a:latin typeface="Monotype Corsiva" panose="03010101010201010101" pitchFamily="66" charset="0"/>
              </a:rPr>
              <a:t>3.1.2. </a:t>
            </a:r>
            <a:r>
              <a:rPr lang="fr-MA" b="1" i="1" dirty="0">
                <a:solidFill>
                  <a:schemeClr val="accent6">
                    <a:lumMod val="60000"/>
                    <a:lumOff val="40000"/>
                  </a:schemeClr>
                </a:solidFill>
                <a:latin typeface="Monotype Corsiva" panose="03010101010201010101" pitchFamily="66" charset="0"/>
              </a:rPr>
              <a:t>Présentation du </a:t>
            </a:r>
            <a:r>
              <a:rPr lang="fr-MA" b="1" i="1" dirty="0" smtClean="0">
                <a:solidFill>
                  <a:schemeClr val="accent6">
                    <a:lumMod val="60000"/>
                    <a:lumOff val="40000"/>
                  </a:schemeClr>
                </a:solidFill>
                <a:latin typeface="Monotype Corsiva" panose="03010101010201010101" pitchFamily="66" charset="0"/>
              </a:rPr>
              <a:t>Framework </a:t>
            </a:r>
            <a:r>
              <a:rPr lang="fr-MA" b="1" i="1" dirty="0">
                <a:solidFill>
                  <a:schemeClr val="accent6">
                    <a:lumMod val="60000"/>
                    <a:lumOff val="40000"/>
                  </a:schemeClr>
                </a:solidFill>
                <a:latin typeface="Monotype Corsiva" panose="03010101010201010101" pitchFamily="66" charset="0"/>
              </a:rPr>
              <a:t>Laravel : </a:t>
            </a:r>
          </a:p>
          <a:p>
            <a:pPr algn="l"/>
            <a:r>
              <a:rPr lang="fr-MA" dirty="0" smtClean="0"/>
              <a:t> </a:t>
            </a:r>
            <a:r>
              <a:rPr lang="fr-MA" dirty="0">
                <a:solidFill>
                  <a:schemeClr val="tx1">
                    <a:lumMod val="95000"/>
                    <a:lumOff val="5000"/>
                  </a:schemeClr>
                </a:solidFill>
                <a:latin typeface="Monotype Corsiva" panose="03010101010201010101" pitchFamily="66" charset="0"/>
              </a:rPr>
              <a:t> </a:t>
            </a:r>
            <a:r>
              <a:rPr lang="fr-MA" b="1" i="1" dirty="0" smtClean="0">
                <a:solidFill>
                  <a:schemeClr val="bg1">
                    <a:lumMod val="65000"/>
                  </a:schemeClr>
                </a:solidFill>
                <a:latin typeface="Monotype Corsiva" panose="03010101010201010101" pitchFamily="66" charset="0"/>
              </a:rPr>
              <a:t>Qu'est-ce </a:t>
            </a:r>
            <a:r>
              <a:rPr lang="fr-MA" b="1" i="1" dirty="0">
                <a:solidFill>
                  <a:schemeClr val="bg1">
                    <a:lumMod val="65000"/>
                  </a:schemeClr>
                </a:solidFill>
                <a:latin typeface="Monotype Corsiva" panose="03010101010201010101" pitchFamily="66" charset="0"/>
              </a:rPr>
              <a:t>qu'un Framework ? </a:t>
            </a:r>
            <a:endParaRPr lang="fr-MA" b="1" i="1" dirty="0" smtClean="0">
              <a:solidFill>
                <a:schemeClr val="bg1">
                  <a:lumMod val="65000"/>
                </a:schemeClr>
              </a:solidFill>
              <a:latin typeface="Monotype Corsiva" panose="03010101010201010101" pitchFamily="66" charset="0"/>
            </a:endParaRPr>
          </a:p>
          <a:p>
            <a:pPr algn="l"/>
            <a:r>
              <a:rPr lang="fr-MA" b="1" i="1" dirty="0">
                <a:solidFill>
                  <a:srgbClr val="0033CC"/>
                </a:solidFill>
                <a:latin typeface="Monotype Corsiva" panose="03010101010201010101" pitchFamily="66" charset="0"/>
              </a:rPr>
              <a:t> </a:t>
            </a:r>
            <a:r>
              <a:rPr lang="fr-MA" b="1" i="1" dirty="0" smtClean="0">
                <a:solidFill>
                  <a:srgbClr val="0033CC"/>
                </a:solidFill>
                <a:latin typeface="Monotype Corsiva" panose="03010101010201010101" pitchFamily="66" charset="0"/>
              </a:rPr>
              <a:t>    </a:t>
            </a:r>
            <a:r>
              <a:rPr lang="fr-FR" sz="2025" dirty="0">
                <a:solidFill>
                  <a:srgbClr val="0033CC"/>
                </a:solidFill>
                <a:latin typeface="Monotype Corsiva" panose="03010101010201010101" pitchFamily="66" charset="0"/>
              </a:rPr>
              <a:t>Le mot « Framework » provient de l'anglais « frame » qui veut dire « cadre » en français, et « work » qui signifie « travail ». Littéralement, c'est donc un « cadre de travail ». Vous voilà bien avancés, Concrètement, c'est un ensemble de composants qui sert à créer les fondations, l'architecture et les grandes lignes d'un logiciel. Il existe des centaines de Framework couvrant la plupart des langages de programmation. Ils sont destinés au développement de sites web ou bien à la conception de logiciels. </a:t>
            </a:r>
          </a:p>
          <a:p>
            <a:pPr algn="l"/>
            <a:r>
              <a:rPr lang="fr-FR" sz="2025" dirty="0">
                <a:solidFill>
                  <a:srgbClr val="0033CC"/>
                </a:solidFill>
                <a:latin typeface="Monotype Corsiva" panose="03010101010201010101" pitchFamily="66" charset="0"/>
              </a:rPr>
              <a:t>Un Framework est une boîte à outils conçue par un ou plusieurs développeurs à destination d'autres développeurs. Contrairement à certains scripts tels </a:t>
            </a:r>
            <a:r>
              <a:rPr lang="fr-FR" sz="2025" dirty="0">
                <a:latin typeface="Monotype Corsiva" panose="03010101010201010101" pitchFamily="66" charset="0"/>
              </a:rPr>
              <a:t>que WordPress, Dotclear ou autres, un Framework n'est pas utilisable tel quel. Il n'est pas fait pour être utilisé par les utilisateurs finaux. </a:t>
            </a:r>
            <a:endParaRPr lang="fr-MA" sz="2025" dirty="0">
              <a:latin typeface="Monotype Corsiva" panose="03010101010201010101" pitchFamily="66" charset="0"/>
            </a:endParaRPr>
          </a:p>
        </p:txBody>
      </p:sp>
    </p:spTree>
    <p:extLst>
      <p:ext uri="{BB962C8B-B14F-4D97-AF65-F5344CB8AC3E}">
        <p14:creationId xmlns:p14="http://schemas.microsoft.com/office/powerpoint/2010/main" val="4094495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95536" y="1412776"/>
            <a:ext cx="8278769" cy="4011079"/>
          </a:xfrm>
        </p:spPr>
        <p:txBody>
          <a:bodyPr>
            <a:normAutofit lnSpcReduction="10000"/>
          </a:bodyPr>
          <a:lstStyle/>
          <a:p>
            <a:pPr algn="l"/>
            <a:r>
              <a:rPr lang="fr-MA" dirty="0">
                <a:solidFill>
                  <a:schemeClr val="tx1">
                    <a:lumMod val="95000"/>
                    <a:lumOff val="5000"/>
                  </a:schemeClr>
                </a:solidFill>
                <a:latin typeface="Monotype Corsiva" panose="03010101010201010101" pitchFamily="66" charset="0"/>
              </a:rPr>
              <a:t> </a:t>
            </a:r>
            <a:r>
              <a:rPr lang="fr-MA" b="1" i="1" dirty="0" smtClean="0">
                <a:solidFill>
                  <a:schemeClr val="bg1">
                    <a:lumMod val="65000"/>
                  </a:schemeClr>
                </a:solidFill>
                <a:latin typeface="Monotype Corsiva" panose="03010101010201010101" pitchFamily="66" charset="0"/>
              </a:rPr>
              <a:t>Qu'est-ce que </a:t>
            </a:r>
            <a:r>
              <a:rPr lang="fr-MA" b="1" i="1" dirty="0" err="1" smtClean="0">
                <a:solidFill>
                  <a:schemeClr val="bg1">
                    <a:lumMod val="65000"/>
                  </a:schemeClr>
                </a:solidFill>
                <a:latin typeface="Monotype Corsiva" panose="03010101010201010101" pitchFamily="66" charset="0"/>
              </a:rPr>
              <a:t>laravel</a:t>
            </a:r>
            <a:r>
              <a:rPr lang="fr-MA" b="1" i="1" dirty="0" smtClean="0">
                <a:solidFill>
                  <a:schemeClr val="bg1">
                    <a:lumMod val="65000"/>
                  </a:schemeClr>
                </a:solidFill>
                <a:latin typeface="Monotype Corsiva" panose="03010101010201010101" pitchFamily="66" charset="0"/>
              </a:rPr>
              <a:t>?</a:t>
            </a:r>
          </a:p>
          <a:p>
            <a:pPr algn="l"/>
            <a:endParaRPr lang="fr-MA" b="1" i="1" dirty="0" smtClean="0">
              <a:solidFill>
                <a:schemeClr val="bg1">
                  <a:lumMod val="65000"/>
                </a:schemeClr>
              </a:solidFill>
              <a:latin typeface="Monotype Corsiva" panose="03010101010201010101" pitchFamily="66" charset="0"/>
            </a:endParaRPr>
          </a:p>
          <a:p>
            <a:pPr algn="l"/>
            <a:r>
              <a:rPr lang="fr-FR" sz="2200" dirty="0">
                <a:solidFill>
                  <a:srgbClr val="0033CC"/>
                </a:solidFill>
                <a:latin typeface="Monotype Corsiva" panose="03010101010201010101" pitchFamily="66" charset="0"/>
              </a:rPr>
              <a:t>Laravel est un </a:t>
            </a:r>
            <a:r>
              <a:rPr lang="fr-FR" sz="2200" dirty="0">
                <a:solidFill>
                  <a:srgbClr val="0033CC"/>
                </a:solidFill>
                <a:latin typeface="Monotype Corsiva" panose="03010101010201010101" pitchFamily="66" charset="0"/>
              </a:rPr>
              <a:t>Framework </a:t>
            </a:r>
            <a:r>
              <a:rPr lang="fr-FR" sz="2200" dirty="0">
                <a:solidFill>
                  <a:srgbClr val="0033CC"/>
                </a:solidFill>
                <a:latin typeface="Monotype Corsiva" panose="03010101010201010101" pitchFamily="66" charset="0"/>
              </a:rPr>
              <a:t>PHP qui propose des outils pour construire une application web. Le créateur de Laravel, Taylor Otwel, a simplement regroupé les meilleures librairies pour chaque fonctionnalité nécessaire pour la création d’un site web. Il a aussi rajouté des fonctionnalités exclusives, comme le moteur de </a:t>
            </a:r>
            <a:r>
              <a:rPr lang="fr-FR" sz="2200" dirty="0">
                <a:solidFill>
                  <a:srgbClr val="0033CC"/>
                </a:solidFill>
                <a:latin typeface="Monotype Corsiva" panose="03010101010201010101" pitchFamily="66" charset="0"/>
              </a:rPr>
              <a:t>Template </a:t>
            </a:r>
            <a:r>
              <a:rPr lang="fr-FR" sz="2200" dirty="0">
                <a:solidFill>
                  <a:srgbClr val="0033CC"/>
                </a:solidFill>
                <a:latin typeface="Monotype Corsiva" panose="03010101010201010101" pitchFamily="66" charset="0"/>
              </a:rPr>
              <a:t>Blade. Même si la version 4 est très populaire, nous parlerons de la version 5.8 Nous verrons dans un premier temps les fonctionnalités liées à la logique d’une</a:t>
            </a:r>
            <a:r>
              <a:rPr lang="fr-MA" sz="2200" dirty="0">
                <a:solidFill>
                  <a:srgbClr val="0033CC"/>
                </a:solidFill>
                <a:latin typeface="Monotype Corsiva" panose="03010101010201010101" pitchFamily="66" charset="0"/>
              </a:rPr>
              <a:t> </a:t>
            </a:r>
            <a:r>
              <a:rPr lang="fr-FR" sz="2200" dirty="0">
                <a:solidFill>
                  <a:srgbClr val="0033CC"/>
                </a:solidFill>
                <a:latin typeface="Monotype Corsiva" panose="03010101010201010101" pitchFamily="66" charset="0"/>
              </a:rPr>
              <a:t>application web, puis les Fonctionnalités liées au stockage des données et enfin les prérequis et les instructions d’installation.</a:t>
            </a:r>
            <a:endParaRPr lang="fr-MA" sz="2200" dirty="0">
              <a:solidFill>
                <a:srgbClr val="0033CC"/>
              </a:solidFill>
              <a:latin typeface="Monotype Corsiva" panose="03010101010201010101" pitchFamily="66" charset="0"/>
            </a:endParaRPr>
          </a:p>
          <a:p>
            <a:pPr algn="l"/>
            <a:r>
              <a:rPr lang="fr-MA" dirty="0" smtClean="0">
                <a:solidFill>
                  <a:srgbClr val="0033CC"/>
                </a:solidFill>
              </a:rPr>
              <a:t> </a:t>
            </a:r>
            <a:endParaRPr lang="fr-MA" dirty="0">
              <a:solidFill>
                <a:srgbClr val="0033CC"/>
              </a:solidFill>
            </a:endParaRPr>
          </a:p>
        </p:txBody>
      </p:sp>
    </p:spTree>
    <p:extLst>
      <p:ext uri="{BB962C8B-B14F-4D97-AF65-F5344CB8AC3E}">
        <p14:creationId xmlns:p14="http://schemas.microsoft.com/office/powerpoint/2010/main" val="761527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49CAA4BB-6E35-40BB-A3E4-41257B3122FA}"/>
              </a:ext>
            </a:extLst>
          </p:cNvPr>
          <p:cNvSpPr/>
          <p:nvPr/>
        </p:nvSpPr>
        <p:spPr>
          <a:xfrm>
            <a:off x="788555" y="3008838"/>
            <a:ext cx="2301727" cy="2454497"/>
          </a:xfrm>
          <a:prstGeom prst="chevron">
            <a:avLst>
              <a:gd name="adj" fmla="val 325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8" name="Arrow: Chevron 27">
            <a:extLst>
              <a:ext uri="{FF2B5EF4-FFF2-40B4-BE49-F238E27FC236}">
                <a16:creationId xmlns:a16="http://schemas.microsoft.com/office/drawing/2014/main" id="{C4BD5B7A-FD9D-48B6-8863-124675492438}"/>
              </a:ext>
            </a:extLst>
          </p:cNvPr>
          <p:cNvSpPr/>
          <p:nvPr/>
        </p:nvSpPr>
        <p:spPr>
          <a:xfrm>
            <a:off x="2512132" y="3008838"/>
            <a:ext cx="2301727" cy="2454497"/>
          </a:xfrm>
          <a:prstGeom prst="chevron">
            <a:avLst>
              <a:gd name="adj" fmla="val 32586"/>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Arrow: Chevron 28">
            <a:extLst>
              <a:ext uri="{FF2B5EF4-FFF2-40B4-BE49-F238E27FC236}">
                <a16:creationId xmlns:a16="http://schemas.microsoft.com/office/drawing/2014/main" id="{2F949E58-E1D9-45C8-8B04-14EC878FCD52}"/>
              </a:ext>
            </a:extLst>
          </p:cNvPr>
          <p:cNvSpPr/>
          <p:nvPr/>
        </p:nvSpPr>
        <p:spPr>
          <a:xfrm>
            <a:off x="4243461" y="3001960"/>
            <a:ext cx="2301727" cy="2454497"/>
          </a:xfrm>
          <a:prstGeom prst="chevron">
            <a:avLst>
              <a:gd name="adj" fmla="val 3258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0" name="Arrow: Chevron 29">
            <a:extLst>
              <a:ext uri="{FF2B5EF4-FFF2-40B4-BE49-F238E27FC236}">
                <a16:creationId xmlns:a16="http://schemas.microsoft.com/office/drawing/2014/main" id="{16CE99CF-30C4-409B-8192-AB998CEB11DE}"/>
              </a:ext>
            </a:extLst>
          </p:cNvPr>
          <p:cNvSpPr/>
          <p:nvPr/>
        </p:nvSpPr>
        <p:spPr>
          <a:xfrm>
            <a:off x="6012160" y="2995082"/>
            <a:ext cx="2301727" cy="2454497"/>
          </a:xfrm>
          <a:prstGeom prst="chevron">
            <a:avLst>
              <a:gd name="adj" fmla="val 32586"/>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2" name="TextBox 31">
            <a:extLst>
              <a:ext uri="{FF2B5EF4-FFF2-40B4-BE49-F238E27FC236}">
                <a16:creationId xmlns:a16="http://schemas.microsoft.com/office/drawing/2014/main" id="{BB29F214-9F8E-4DDB-ACE9-5DECCF05ECA0}"/>
              </a:ext>
            </a:extLst>
          </p:cNvPr>
          <p:cNvSpPr txBox="1"/>
          <p:nvPr/>
        </p:nvSpPr>
        <p:spPr>
          <a:xfrm>
            <a:off x="899447" y="731537"/>
            <a:ext cx="8073104" cy="646331"/>
          </a:xfrm>
          <a:prstGeom prst="rect">
            <a:avLst/>
          </a:prstGeom>
          <a:noFill/>
        </p:spPr>
        <p:txBody>
          <a:bodyPr wrap="square" rtlCol="0">
            <a:spAutoFit/>
          </a:bodyPr>
          <a:lstStyle/>
          <a:p>
            <a:pPr algn="l"/>
            <a:r>
              <a:rPr lang="fr-MA" sz="3600" b="1" i="1" dirty="0">
                <a:solidFill>
                  <a:schemeClr val="bg2">
                    <a:lumMod val="75000"/>
                  </a:schemeClr>
                </a:solidFill>
                <a:latin typeface="Monotype Corsiva" panose="03010101010201010101" pitchFamily="66" charset="0"/>
              </a:rPr>
              <a:t>Outils utilisé:</a:t>
            </a:r>
            <a:endParaRPr lang="fr-MA" sz="3600" dirty="0">
              <a:solidFill>
                <a:schemeClr val="bg2">
                  <a:lumMod val="75000"/>
                </a:schemeClr>
              </a:solidFill>
            </a:endParaRPr>
          </a:p>
        </p:txBody>
      </p:sp>
      <p:sp>
        <p:nvSpPr>
          <p:cNvPr id="60" name="TextBox 59">
            <a:extLst>
              <a:ext uri="{FF2B5EF4-FFF2-40B4-BE49-F238E27FC236}">
                <a16:creationId xmlns:a16="http://schemas.microsoft.com/office/drawing/2014/main" id="{785A1C57-9396-4F9F-9868-47099C914D42}"/>
              </a:ext>
            </a:extLst>
          </p:cNvPr>
          <p:cNvSpPr txBox="1"/>
          <p:nvPr/>
        </p:nvSpPr>
        <p:spPr>
          <a:xfrm>
            <a:off x="1594913" y="3922375"/>
            <a:ext cx="1205620" cy="523220"/>
          </a:xfrm>
          <a:prstGeom prst="rect">
            <a:avLst/>
          </a:prstGeom>
          <a:noFill/>
        </p:spPr>
        <p:txBody>
          <a:bodyPr wrap="square" rtlCol="0">
            <a:spAutoFit/>
          </a:bodyPr>
          <a:lstStyle/>
          <a:p>
            <a:pPr lvl="0" algn="ctr">
              <a:defRPr/>
            </a:pPr>
            <a:r>
              <a:rPr lang="en-US" sz="2800" dirty="0" err="1" smtClean="0">
                <a:solidFill>
                  <a:schemeClr val="bg1"/>
                </a:solidFill>
                <a:latin typeface="Squada One" panose="02000000000000000000" pitchFamily="2" charset="0"/>
                <a:ea typeface="Noto Sans" panose="020B0502040504020204" pitchFamily="34"/>
                <a:cs typeface="Noto Sans" panose="020B0502040504020204" pitchFamily="34"/>
              </a:rPr>
              <a:t>Figma</a:t>
            </a:r>
            <a:endParaRPr lang="en-US" sz="2800" dirty="0">
              <a:solidFill>
                <a:schemeClr val="bg1"/>
              </a:solidFill>
              <a:latin typeface="Squada One" panose="02000000000000000000" pitchFamily="2" charset="0"/>
              <a:ea typeface="Noto Sans" panose="020B0502040504020204" pitchFamily="34"/>
              <a:cs typeface="Noto Sans" panose="020B0502040504020204" pitchFamily="34"/>
            </a:endParaRPr>
          </a:p>
        </p:txBody>
      </p:sp>
      <p:sp>
        <p:nvSpPr>
          <p:cNvPr id="64" name="TextBox 63">
            <a:extLst>
              <a:ext uri="{FF2B5EF4-FFF2-40B4-BE49-F238E27FC236}">
                <a16:creationId xmlns:a16="http://schemas.microsoft.com/office/drawing/2014/main" id="{17B35090-3535-4010-ADE9-C56DE3F9C507}"/>
              </a:ext>
            </a:extLst>
          </p:cNvPr>
          <p:cNvSpPr txBox="1"/>
          <p:nvPr/>
        </p:nvSpPr>
        <p:spPr>
          <a:xfrm>
            <a:off x="5076713" y="3922375"/>
            <a:ext cx="1205620" cy="523220"/>
          </a:xfrm>
          <a:prstGeom prst="rect">
            <a:avLst/>
          </a:prstGeom>
          <a:noFill/>
        </p:spPr>
        <p:txBody>
          <a:bodyPr wrap="square" rtlCol="0">
            <a:spAutoFit/>
          </a:bodyPr>
          <a:lstStyle/>
          <a:p>
            <a:pPr lvl="0">
              <a:defRPr/>
            </a:pPr>
            <a:r>
              <a:rPr lang="en-US" sz="2800" dirty="0">
                <a:solidFill>
                  <a:schemeClr val="bg1"/>
                </a:solidFill>
                <a:latin typeface="Squada One" panose="02000000000000000000" pitchFamily="2" charset="0"/>
                <a:ea typeface="Noto Sans" panose="020B0502040504020204" pitchFamily="34"/>
                <a:cs typeface="Noto Sans" panose="020B0502040504020204" pitchFamily="34"/>
              </a:rPr>
              <a:t>Trello</a:t>
            </a:r>
          </a:p>
        </p:txBody>
      </p:sp>
      <p:sp>
        <p:nvSpPr>
          <p:cNvPr id="41" name="Oval 40">
            <a:extLst>
              <a:ext uri="{FF2B5EF4-FFF2-40B4-BE49-F238E27FC236}">
                <a16:creationId xmlns:a16="http://schemas.microsoft.com/office/drawing/2014/main" id="{47920263-47B7-4436-B45D-3DC7E97E809C}"/>
              </a:ext>
            </a:extLst>
          </p:cNvPr>
          <p:cNvSpPr/>
          <p:nvPr/>
        </p:nvSpPr>
        <p:spPr>
          <a:xfrm>
            <a:off x="8634213" y="1039530"/>
            <a:ext cx="338338" cy="3383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defTabSz="685800" fontAlgn="auto">
              <a:spcBef>
                <a:spcPts val="0"/>
              </a:spcBef>
              <a:spcAft>
                <a:spcPts val="0"/>
              </a:spcAft>
              <a:defRPr/>
            </a:pPr>
            <a:r>
              <a:rPr lang="ru-RU" sz="1350" dirty="0">
                <a:solidFill>
                  <a:srgbClr val="FFFFFF"/>
                </a:solidFill>
                <a:latin typeface="Noto Sans" panose="020B0502040504020204" pitchFamily="34"/>
                <a:ea typeface="Noto Sans" panose="020B0502040504020204" pitchFamily="34"/>
                <a:cs typeface="Noto Sans" panose="020B0502040504020204" pitchFamily="34"/>
              </a:rPr>
              <a:t>1</a:t>
            </a:r>
            <a:endParaRPr lang="en-GB" sz="135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43" name="TextBox 63">
            <a:extLst>
              <a:ext uri="{FF2B5EF4-FFF2-40B4-BE49-F238E27FC236}">
                <a16:creationId xmlns:a16="http://schemas.microsoft.com/office/drawing/2014/main" id="{17B35090-3535-4010-ADE9-C56DE3F9C507}"/>
              </a:ext>
            </a:extLst>
          </p:cNvPr>
          <p:cNvSpPr txBox="1"/>
          <p:nvPr/>
        </p:nvSpPr>
        <p:spPr>
          <a:xfrm>
            <a:off x="6826727" y="3922375"/>
            <a:ext cx="1205620" cy="523220"/>
          </a:xfrm>
          <a:prstGeom prst="rect">
            <a:avLst/>
          </a:prstGeom>
          <a:noFill/>
        </p:spPr>
        <p:txBody>
          <a:bodyPr wrap="square" rtlCol="0">
            <a:spAutoFit/>
          </a:bodyPr>
          <a:lstStyle/>
          <a:p>
            <a:pPr lvl="0" algn="ctr">
              <a:defRPr/>
            </a:pPr>
            <a:r>
              <a:rPr lang="en-US" sz="2800" dirty="0" err="1">
                <a:solidFill>
                  <a:schemeClr val="bg1"/>
                </a:solidFill>
                <a:latin typeface="Squada One" panose="02000000000000000000" pitchFamily="2" charset="0"/>
                <a:ea typeface="Noto Sans" panose="020B0502040504020204" pitchFamily="34"/>
                <a:cs typeface="Noto Sans" panose="020B0502040504020204" pitchFamily="34"/>
              </a:rPr>
              <a:t>Lararon</a:t>
            </a:r>
            <a:endParaRPr lang="en-US" sz="2800" dirty="0">
              <a:solidFill>
                <a:schemeClr val="bg1"/>
              </a:solidFill>
              <a:latin typeface="Squada One" panose="02000000000000000000" pitchFamily="2" charset="0"/>
              <a:ea typeface="Noto Sans" panose="020B0502040504020204" pitchFamily="34"/>
              <a:cs typeface="Noto Sans" panose="020B0502040504020204" pitchFamily="34"/>
            </a:endParaRPr>
          </a:p>
        </p:txBody>
      </p:sp>
      <p:sp>
        <p:nvSpPr>
          <p:cNvPr id="44" name="TextBox 63">
            <a:extLst>
              <a:ext uri="{FF2B5EF4-FFF2-40B4-BE49-F238E27FC236}">
                <a16:creationId xmlns:a16="http://schemas.microsoft.com/office/drawing/2014/main" id="{17B35090-3535-4010-ADE9-C56DE3F9C507}"/>
              </a:ext>
            </a:extLst>
          </p:cNvPr>
          <p:cNvSpPr txBox="1"/>
          <p:nvPr/>
        </p:nvSpPr>
        <p:spPr>
          <a:xfrm>
            <a:off x="3259846" y="3922375"/>
            <a:ext cx="1495310" cy="523220"/>
          </a:xfrm>
          <a:prstGeom prst="rect">
            <a:avLst/>
          </a:prstGeom>
          <a:noFill/>
        </p:spPr>
        <p:txBody>
          <a:bodyPr wrap="square" rtlCol="0">
            <a:spAutoFit/>
          </a:bodyPr>
          <a:lstStyle/>
          <a:p>
            <a:pPr lvl="0">
              <a:defRPr/>
            </a:pPr>
            <a:r>
              <a:rPr lang="en-US" sz="2800" dirty="0">
                <a:solidFill>
                  <a:schemeClr val="bg1"/>
                </a:solidFill>
                <a:latin typeface="Squada One" panose="02000000000000000000" pitchFamily="2" charset="0"/>
                <a:ea typeface="Noto Sans" panose="020B0502040504020204" pitchFamily="34"/>
                <a:cs typeface="Noto Sans" panose="020B0502040504020204" pitchFamily="34"/>
              </a:rPr>
              <a:t>Illustrator</a:t>
            </a:r>
            <a:r>
              <a:rPr lang="en-US" sz="2800" dirty="0">
                <a:solidFill>
                  <a:schemeClr val="bg1"/>
                </a:solidFill>
                <a:latin typeface="Noto Sans" panose="020B0502040504020204" pitchFamily="34"/>
                <a:ea typeface="Noto Sans" panose="020B0502040504020204" pitchFamily="34"/>
                <a:cs typeface="Noto Sans" panose="020B0502040504020204" pitchFamily="34"/>
              </a:rPr>
              <a:t> </a:t>
            </a:r>
          </a:p>
        </p:txBody>
      </p:sp>
    </p:spTree>
    <p:extLst>
      <p:ext uri="{BB962C8B-B14F-4D97-AF65-F5344CB8AC3E}">
        <p14:creationId xmlns:p14="http://schemas.microsoft.com/office/powerpoint/2010/main" val="2192479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187624" y="764704"/>
            <a:ext cx="4176464" cy="639737"/>
          </a:xfrm>
        </p:spPr>
        <p:txBody>
          <a:bodyPr/>
          <a:lstStyle/>
          <a:p>
            <a:r>
              <a:rPr lang="fr-MA" sz="3200" b="1" i="1" dirty="0">
                <a:latin typeface="Monotype Corsiva" panose="03010101010201010101" pitchFamily="66" charset="0"/>
              </a:rPr>
              <a:t>Les</a:t>
            </a:r>
            <a:r>
              <a:rPr lang="fr-MA" sz="3200" dirty="0" smtClean="0"/>
              <a:t> </a:t>
            </a:r>
            <a:r>
              <a:rPr lang="fr-MA" sz="3200" b="1" i="1" dirty="0" smtClean="0">
                <a:latin typeface="Monotype Corsiva" panose="03010101010201010101" pitchFamily="66" charset="0"/>
              </a:rPr>
              <a:t>Bases Données</a:t>
            </a:r>
            <a:endParaRPr lang="fr-MA" sz="32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04" y="4005064"/>
            <a:ext cx="8907827" cy="2102734"/>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7" y="2060848"/>
            <a:ext cx="8904054" cy="913670"/>
          </a:xfrm>
          <a:prstGeom prst="rect">
            <a:avLst/>
          </a:prstGeom>
        </p:spPr>
      </p:pic>
      <p:sp>
        <p:nvSpPr>
          <p:cNvPr id="10" name="Espace réservé du texte 2"/>
          <p:cNvSpPr txBox="1">
            <a:spLocks/>
          </p:cNvSpPr>
          <p:nvPr/>
        </p:nvSpPr>
        <p:spPr bwMode="auto">
          <a:xfrm>
            <a:off x="3563888" y="1561590"/>
            <a:ext cx="1368152" cy="6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400" kern="1200">
                <a:solidFill>
                  <a:schemeClr val="tx1"/>
                </a:solidFill>
                <a:latin typeface="+mn-lt"/>
                <a:ea typeface="+mn-ea"/>
                <a:cs typeface="+mn-cs"/>
              </a:defRPr>
            </a:lvl1pPr>
            <a:lvl2pPr marL="457200" indent="0" algn="l" rtl="0" eaLnBrk="1" fontAlgn="base" hangingPunct="1">
              <a:spcBef>
                <a:spcPct val="20000"/>
              </a:spcBef>
              <a:spcAft>
                <a:spcPct val="0"/>
              </a:spcAft>
              <a:buNone/>
              <a:defRPr sz="2000" kern="1200">
                <a:solidFill>
                  <a:schemeClr val="tx1"/>
                </a:solidFill>
                <a:latin typeface="+mn-lt"/>
                <a:ea typeface="+mn-ea"/>
                <a:cs typeface="+mn-cs"/>
              </a:defRPr>
            </a:lvl2pPr>
            <a:lvl3pPr marL="914400" indent="0" algn="l"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l"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l"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MA" b="1" i="1"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Users</a:t>
            </a:r>
            <a:endParaRPr lang="fr-MA"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2" name="Espace réservé du texte 2"/>
          <p:cNvSpPr txBox="1">
            <a:spLocks/>
          </p:cNvSpPr>
          <p:nvPr/>
        </p:nvSpPr>
        <p:spPr bwMode="auto">
          <a:xfrm>
            <a:off x="3563888" y="3528046"/>
            <a:ext cx="1368152" cy="6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400" kern="1200">
                <a:solidFill>
                  <a:schemeClr val="tx1"/>
                </a:solidFill>
                <a:latin typeface="+mn-lt"/>
                <a:ea typeface="+mn-ea"/>
                <a:cs typeface="+mn-cs"/>
              </a:defRPr>
            </a:lvl1pPr>
            <a:lvl2pPr marL="457200" indent="0" algn="l" rtl="0" eaLnBrk="1" fontAlgn="base" hangingPunct="1">
              <a:spcBef>
                <a:spcPct val="20000"/>
              </a:spcBef>
              <a:spcAft>
                <a:spcPct val="0"/>
              </a:spcAft>
              <a:buNone/>
              <a:defRPr sz="2000" kern="1200">
                <a:solidFill>
                  <a:schemeClr val="tx1"/>
                </a:solidFill>
                <a:latin typeface="+mn-lt"/>
                <a:ea typeface="+mn-ea"/>
                <a:cs typeface="+mn-cs"/>
              </a:defRPr>
            </a:lvl2pPr>
            <a:lvl3pPr marL="914400" indent="0" algn="l"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l"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l"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MA" b="1" i="1" dirty="0" err="1">
                <a:latin typeface="Microsoft Sans Serif" panose="020B0604020202020204" pitchFamily="34" charset="0"/>
                <a:ea typeface="Microsoft Sans Serif" panose="020B0604020202020204" pitchFamily="34" charset="0"/>
                <a:cs typeface="Microsoft Sans Serif" panose="020B0604020202020204" pitchFamily="34" charset="0"/>
              </a:rPr>
              <a:t>S</a:t>
            </a:r>
            <a:r>
              <a:rPr lang="fr-MA" b="1" i="1"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kills</a:t>
            </a:r>
            <a:endParaRPr lang="fr-MA"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661" y="44624"/>
            <a:ext cx="2153738" cy="822959"/>
          </a:xfrm>
          <a:prstGeom prst="rect">
            <a:avLst/>
          </a:prstGeom>
        </p:spPr>
      </p:pic>
    </p:spTree>
    <p:extLst>
      <p:ext uri="{BB962C8B-B14F-4D97-AF65-F5344CB8AC3E}">
        <p14:creationId xmlns:p14="http://schemas.microsoft.com/office/powerpoint/2010/main" val="180739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p:cNvSpPr txBox="1">
            <a:spLocks/>
          </p:cNvSpPr>
          <p:nvPr/>
        </p:nvSpPr>
        <p:spPr bwMode="auto">
          <a:xfrm>
            <a:off x="3548462" y="1540101"/>
            <a:ext cx="1368152" cy="6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400" kern="1200">
                <a:solidFill>
                  <a:schemeClr val="tx1"/>
                </a:solidFill>
                <a:latin typeface="+mn-lt"/>
                <a:ea typeface="+mn-ea"/>
                <a:cs typeface="+mn-cs"/>
              </a:defRPr>
            </a:lvl1pPr>
            <a:lvl2pPr marL="457200" indent="0" algn="l" rtl="0" eaLnBrk="1" fontAlgn="base" hangingPunct="1">
              <a:spcBef>
                <a:spcPct val="20000"/>
              </a:spcBef>
              <a:spcAft>
                <a:spcPct val="0"/>
              </a:spcAft>
              <a:buNone/>
              <a:defRPr sz="2000" kern="1200">
                <a:solidFill>
                  <a:schemeClr val="tx1"/>
                </a:solidFill>
                <a:latin typeface="+mn-lt"/>
                <a:ea typeface="+mn-ea"/>
                <a:cs typeface="+mn-cs"/>
              </a:defRPr>
            </a:lvl2pPr>
            <a:lvl3pPr marL="914400" indent="0" algn="l"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l"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l"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MA" b="1" i="1" dirty="0" smtClean="0">
                <a:latin typeface="Microsoft Sans Serif" panose="020B0604020202020204" pitchFamily="34" charset="0"/>
                <a:ea typeface="Microsoft Sans Serif" panose="020B0604020202020204" pitchFamily="34" charset="0"/>
                <a:cs typeface="Microsoft Sans Serif" panose="020B0604020202020204" pitchFamily="34" charset="0"/>
              </a:rPr>
              <a:t>Works</a:t>
            </a:r>
            <a:endParaRPr lang="fr-MA"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 name="Espace réservé du texte 2"/>
          <p:cNvSpPr txBox="1">
            <a:spLocks/>
          </p:cNvSpPr>
          <p:nvPr/>
        </p:nvSpPr>
        <p:spPr bwMode="auto">
          <a:xfrm>
            <a:off x="3491880" y="4149080"/>
            <a:ext cx="1368152" cy="6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400" kern="1200">
                <a:solidFill>
                  <a:schemeClr val="tx1"/>
                </a:solidFill>
                <a:latin typeface="+mn-lt"/>
                <a:ea typeface="+mn-ea"/>
                <a:cs typeface="+mn-cs"/>
              </a:defRPr>
            </a:lvl1pPr>
            <a:lvl2pPr marL="457200" indent="0" algn="l" rtl="0" eaLnBrk="1" fontAlgn="base" hangingPunct="1">
              <a:spcBef>
                <a:spcPct val="20000"/>
              </a:spcBef>
              <a:spcAft>
                <a:spcPct val="0"/>
              </a:spcAft>
              <a:buNone/>
              <a:defRPr sz="2000" kern="1200">
                <a:solidFill>
                  <a:schemeClr val="tx1"/>
                </a:solidFill>
                <a:latin typeface="+mn-lt"/>
                <a:ea typeface="+mn-ea"/>
                <a:cs typeface="+mn-cs"/>
              </a:defRPr>
            </a:lvl2pPr>
            <a:lvl3pPr marL="914400" indent="0" algn="l" rtl="0" eaLnBrk="1" fontAlgn="base" hangingPunct="1">
              <a:spcBef>
                <a:spcPct val="20000"/>
              </a:spcBef>
              <a:spcAft>
                <a:spcPct val="0"/>
              </a:spcAft>
              <a:buNone/>
              <a:defRPr sz="1800" kern="1200">
                <a:solidFill>
                  <a:schemeClr val="tx1"/>
                </a:solidFill>
                <a:latin typeface="+mn-lt"/>
                <a:ea typeface="+mn-ea"/>
                <a:cs typeface="+mn-cs"/>
              </a:defRPr>
            </a:lvl3pPr>
            <a:lvl4pPr marL="1371600" indent="0" algn="l" rtl="0" eaLnBrk="1" fontAlgn="base" hangingPunct="1">
              <a:spcBef>
                <a:spcPct val="20000"/>
              </a:spcBef>
              <a:spcAft>
                <a:spcPct val="0"/>
              </a:spcAft>
              <a:buNone/>
              <a:defRPr sz="1600" kern="1200">
                <a:solidFill>
                  <a:schemeClr val="tx1"/>
                </a:solidFill>
                <a:latin typeface="+mn-lt"/>
                <a:ea typeface="+mn-ea"/>
                <a:cs typeface="+mn-cs"/>
              </a:defRPr>
            </a:lvl4pPr>
            <a:lvl5pPr marL="1828800" indent="0" algn="l" rtl="0" eaLnBrk="1" fontAlgn="base" hangingPunct="1">
              <a:spcBef>
                <a:spcPct val="20000"/>
              </a:spcBef>
              <a:spcAft>
                <a:spcPct val="0"/>
              </a:spcAft>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MA" b="1" i="1" dirty="0" smtClean="0">
                <a:latin typeface="Microsoft Sans Serif" panose="020B0604020202020204" pitchFamily="34" charset="0"/>
                <a:ea typeface="Microsoft Sans Serif" panose="020B0604020202020204" pitchFamily="34" charset="0"/>
                <a:cs typeface="Microsoft Sans Serif" panose="020B0604020202020204" pitchFamily="34" charset="0"/>
              </a:rPr>
              <a:t>contact</a:t>
            </a:r>
            <a:endParaRPr lang="fr-MA"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068421"/>
            <a:ext cx="8424936" cy="1872208"/>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709236"/>
            <a:ext cx="7674005" cy="1584176"/>
          </a:xfrm>
          <a:prstGeom prst="rect">
            <a:avLst/>
          </a:prstGeom>
        </p:spPr>
      </p:pic>
    </p:spTree>
    <p:extLst>
      <p:ext uri="{BB962C8B-B14F-4D97-AF65-F5344CB8AC3E}">
        <p14:creationId xmlns:p14="http://schemas.microsoft.com/office/powerpoint/2010/main" val="357857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43608" y="2348880"/>
            <a:ext cx="6984776" cy="3139321"/>
          </a:xfrm>
          <a:prstGeom prst="rect">
            <a:avLst/>
          </a:prstGeom>
          <a:noFill/>
        </p:spPr>
        <p:txBody>
          <a:bodyPr wrap="square" rtlCol="0">
            <a:spAutoFit/>
          </a:bodyPr>
          <a:lstStyle/>
          <a:p>
            <a:r>
              <a:rPr lang="fr-MA" sz="6600" b="1" dirty="0" smtClean="0">
                <a:latin typeface="Squada One" panose="02000000000000000000" pitchFamily="2" charset="0"/>
              </a:rPr>
              <a:t>Merci </a:t>
            </a:r>
            <a:r>
              <a:rPr lang="fr-MA" sz="6600" b="1" dirty="0">
                <a:latin typeface="Squada One" panose="02000000000000000000" pitchFamily="2" charset="0"/>
              </a:rPr>
              <a:t>pour votre attention</a:t>
            </a:r>
          </a:p>
          <a:p>
            <a:endParaRPr lang="fr-MA" sz="6600" b="1" dirty="0">
              <a:latin typeface="Squada One" panose="02000000000000000000" pitchFamily="2"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44624"/>
            <a:ext cx="2153738" cy="822959"/>
          </a:xfrm>
          <a:prstGeom prst="rect">
            <a:avLst/>
          </a:prstGeom>
        </p:spPr>
      </p:pic>
    </p:spTree>
    <p:extLst>
      <p:ext uri="{BB962C8B-B14F-4D97-AF65-F5344CB8AC3E}">
        <p14:creationId xmlns:p14="http://schemas.microsoft.com/office/powerpoint/2010/main" val="268961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833483" y="482496"/>
            <a:ext cx="4938150" cy="1107996"/>
          </a:xfrm>
          <a:prstGeom prst="rect">
            <a:avLst/>
          </a:prstGeom>
          <a:noFill/>
        </p:spPr>
        <p:txBody>
          <a:bodyPr wrap="square" rtlCol="0">
            <a:spAutoFit/>
          </a:bodyPr>
          <a:lstStyle/>
          <a:p>
            <a:pPr defTabSz="685800" fontAlgn="auto">
              <a:spcBef>
                <a:spcPts val="0"/>
              </a:spcBef>
              <a:spcAft>
                <a:spcPts val="0"/>
              </a:spcAft>
              <a:defRPr/>
            </a:pPr>
            <a:r>
              <a:rPr lang="en-US" sz="6600" b="1" dirty="0" smtClean="0">
                <a:solidFill>
                  <a:schemeClr val="bg1">
                    <a:lumMod val="85000"/>
                  </a:schemeClr>
                </a:solidFill>
                <a:latin typeface="Rockwell Condensed" panose="02060603050405020104" pitchFamily="18" charset="0"/>
                <a:ea typeface="Noto Sans" panose="020B0502040504020204" pitchFamily="34"/>
                <a:cs typeface="Noto Sans" panose="020B0502040504020204" pitchFamily="34"/>
              </a:rPr>
              <a:t>Plan</a:t>
            </a:r>
            <a:endParaRPr lang="en-US" sz="6600" b="1" dirty="0">
              <a:solidFill>
                <a:schemeClr val="bg1">
                  <a:lumMod val="85000"/>
                </a:schemeClr>
              </a:solidFill>
              <a:latin typeface="Rockwell Condensed" panose="02060603050405020104" pitchFamily="18" charset="0"/>
              <a:ea typeface="Noto Sans" panose="020B0502040504020204" pitchFamily="34"/>
              <a:cs typeface="Noto Sans" panose="020B0502040504020204" pitchFamily="34"/>
            </a:endParaRPr>
          </a:p>
        </p:txBody>
      </p:sp>
      <p:sp>
        <p:nvSpPr>
          <p:cNvPr id="2" name="Arrow: Pentagon 1">
            <a:extLst>
              <a:ext uri="{FF2B5EF4-FFF2-40B4-BE49-F238E27FC236}">
                <a16:creationId xmlns:a16="http://schemas.microsoft.com/office/drawing/2014/main" id="{4F1941AF-8191-4EBD-893F-756FFAF4FDBF}"/>
              </a:ext>
            </a:extLst>
          </p:cNvPr>
          <p:cNvSpPr/>
          <p:nvPr/>
        </p:nvSpPr>
        <p:spPr>
          <a:xfrm>
            <a:off x="2336800" y="1906653"/>
            <a:ext cx="3861713" cy="820578"/>
          </a:xfrm>
          <a:prstGeom prst="homePlat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defRPr/>
            </a:pPr>
            <a:endParaRPr lang="en-US" sz="1350">
              <a:solidFill>
                <a:srgbClr val="FFFFFF"/>
              </a:solidFill>
              <a:latin typeface="Calibri" panose="020F0502020204030204"/>
            </a:endParaRPr>
          </a:p>
        </p:txBody>
      </p:sp>
      <p:sp>
        <p:nvSpPr>
          <p:cNvPr id="6" name="Arrow: Pentagon 5">
            <a:extLst>
              <a:ext uri="{FF2B5EF4-FFF2-40B4-BE49-F238E27FC236}">
                <a16:creationId xmlns:a16="http://schemas.microsoft.com/office/drawing/2014/main" id="{5D712B20-0992-46E7-83C0-F1BF8DB9778A}"/>
              </a:ext>
            </a:extLst>
          </p:cNvPr>
          <p:cNvSpPr/>
          <p:nvPr/>
        </p:nvSpPr>
        <p:spPr>
          <a:xfrm>
            <a:off x="2336801" y="2727231"/>
            <a:ext cx="3891384" cy="820578"/>
          </a:xfrm>
          <a:prstGeom prst="homePlat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defRPr/>
            </a:pPr>
            <a:endParaRPr lang="en-US" sz="1350">
              <a:solidFill>
                <a:srgbClr val="FFFFFF"/>
              </a:solidFill>
              <a:latin typeface="Calibri" panose="020F0502020204030204"/>
            </a:endParaRPr>
          </a:p>
        </p:txBody>
      </p:sp>
      <p:sp>
        <p:nvSpPr>
          <p:cNvPr id="7" name="Arrow: Pentagon 6">
            <a:extLst>
              <a:ext uri="{FF2B5EF4-FFF2-40B4-BE49-F238E27FC236}">
                <a16:creationId xmlns:a16="http://schemas.microsoft.com/office/drawing/2014/main" id="{31AD08BD-2B74-49D8-9323-27281CC83CA1}"/>
              </a:ext>
            </a:extLst>
          </p:cNvPr>
          <p:cNvSpPr/>
          <p:nvPr/>
        </p:nvSpPr>
        <p:spPr>
          <a:xfrm>
            <a:off x="2336801" y="3546943"/>
            <a:ext cx="3891384" cy="820578"/>
          </a:xfrm>
          <a:prstGeom prst="homePlate">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defRPr/>
            </a:pPr>
            <a:endParaRPr lang="en-US" sz="1350" dirty="0">
              <a:solidFill>
                <a:srgbClr val="FFFFFF"/>
              </a:solidFill>
              <a:latin typeface="Calibri" panose="020F0502020204030204"/>
            </a:endParaRPr>
          </a:p>
        </p:txBody>
      </p:sp>
      <p:sp>
        <p:nvSpPr>
          <p:cNvPr id="9" name="Arrow: Pentagon 8">
            <a:extLst>
              <a:ext uri="{FF2B5EF4-FFF2-40B4-BE49-F238E27FC236}">
                <a16:creationId xmlns:a16="http://schemas.microsoft.com/office/drawing/2014/main" id="{8E523EB2-29C3-49DE-A76F-45EEDF0836BF}"/>
              </a:ext>
            </a:extLst>
          </p:cNvPr>
          <p:cNvSpPr/>
          <p:nvPr/>
        </p:nvSpPr>
        <p:spPr>
          <a:xfrm>
            <a:off x="2336801" y="4368387"/>
            <a:ext cx="3891384" cy="820578"/>
          </a:xfrm>
          <a:prstGeom prst="homePlat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defRPr/>
            </a:pPr>
            <a:endParaRPr lang="en-US" sz="1350">
              <a:solidFill>
                <a:srgbClr val="FFFFFF"/>
              </a:solidFill>
              <a:latin typeface="Calibri" panose="020F0502020204030204"/>
            </a:endParaRPr>
          </a:p>
        </p:txBody>
      </p:sp>
      <p:sp>
        <p:nvSpPr>
          <p:cNvPr id="14" name="Freeform 5">
            <a:extLst>
              <a:ext uri="{FF2B5EF4-FFF2-40B4-BE49-F238E27FC236}">
                <a16:creationId xmlns:a16="http://schemas.microsoft.com/office/drawing/2014/main" id="{1AF86937-43DA-459C-96FB-27C5E7148A34}"/>
              </a:ext>
            </a:extLst>
          </p:cNvPr>
          <p:cNvSpPr>
            <a:spLocks/>
          </p:cNvSpPr>
          <p:nvPr/>
        </p:nvSpPr>
        <p:spPr bwMode="auto">
          <a:xfrm>
            <a:off x="1878249" y="2728099"/>
            <a:ext cx="458552" cy="820289"/>
          </a:xfrm>
          <a:custGeom>
            <a:avLst/>
            <a:gdLst>
              <a:gd name="T0" fmla="*/ 0 w 337"/>
              <a:gd name="T1" fmla="*/ 183 h 709"/>
              <a:gd name="T2" fmla="*/ 0 w 337"/>
              <a:gd name="T3" fmla="*/ 708 h 709"/>
              <a:gd name="T4" fmla="*/ 337 w 337"/>
              <a:gd name="T5" fmla="*/ 709 h 709"/>
              <a:gd name="T6" fmla="*/ 337 w 337"/>
              <a:gd name="T7" fmla="*/ 0 h 709"/>
              <a:gd name="T8" fmla="*/ 0 w 337"/>
              <a:gd name="T9" fmla="*/ 183 h 709"/>
            </a:gdLst>
            <a:ahLst/>
            <a:cxnLst>
              <a:cxn ang="0">
                <a:pos x="T0" y="T1"/>
              </a:cxn>
              <a:cxn ang="0">
                <a:pos x="T2" y="T3"/>
              </a:cxn>
              <a:cxn ang="0">
                <a:pos x="T4" y="T5"/>
              </a:cxn>
              <a:cxn ang="0">
                <a:pos x="T6" y="T7"/>
              </a:cxn>
              <a:cxn ang="0">
                <a:pos x="T8" y="T9"/>
              </a:cxn>
            </a:cxnLst>
            <a:rect l="0" t="0" r="r" b="b"/>
            <a:pathLst>
              <a:path w="337" h="709">
                <a:moveTo>
                  <a:pt x="0" y="183"/>
                </a:moveTo>
                <a:lnTo>
                  <a:pt x="0" y="708"/>
                </a:lnTo>
                <a:lnTo>
                  <a:pt x="337" y="709"/>
                </a:lnTo>
                <a:lnTo>
                  <a:pt x="337" y="0"/>
                </a:lnTo>
                <a:lnTo>
                  <a:pt x="0" y="183"/>
                </a:lnTo>
                <a:close/>
              </a:path>
            </a:pathLst>
          </a:custGeom>
          <a:solidFill>
            <a:schemeClr val="bg2">
              <a:lumMod val="75000"/>
            </a:schemeClr>
          </a:solidFill>
          <a:ln>
            <a:noFill/>
          </a:ln>
        </p:spPr>
        <p:txBody>
          <a:bodyPr vert="horz" wrap="square" lIns="68580" tIns="34290" rIns="68580" bIns="34290" numCol="1" anchor="t" anchorCtr="0" compatLnSpc="1">
            <a:prstTxWarp prst="textNoShape">
              <a:avLst/>
            </a:prstTxWarp>
          </a:bodyPr>
          <a:lstStyle/>
          <a:p>
            <a:pPr algn="l" defTabSz="685800" fontAlgn="auto">
              <a:spcBef>
                <a:spcPts val="0"/>
              </a:spcBef>
              <a:spcAft>
                <a:spcPts val="0"/>
              </a:spcAft>
              <a:defRPr/>
            </a:pPr>
            <a:endParaRPr lang="en-US" sz="1350">
              <a:solidFill>
                <a:srgbClr val="282F39"/>
              </a:solidFill>
              <a:latin typeface="Calibri" panose="020F0502020204030204"/>
            </a:endParaRPr>
          </a:p>
        </p:txBody>
      </p:sp>
      <p:sp>
        <p:nvSpPr>
          <p:cNvPr id="15" name="Freeform 6">
            <a:extLst>
              <a:ext uri="{FF2B5EF4-FFF2-40B4-BE49-F238E27FC236}">
                <a16:creationId xmlns:a16="http://schemas.microsoft.com/office/drawing/2014/main" id="{02D15E8F-895E-487D-8BA7-7BE9FAEB7A61}"/>
              </a:ext>
            </a:extLst>
          </p:cNvPr>
          <p:cNvSpPr>
            <a:spLocks/>
          </p:cNvSpPr>
          <p:nvPr/>
        </p:nvSpPr>
        <p:spPr bwMode="auto">
          <a:xfrm>
            <a:off x="1878249" y="1906654"/>
            <a:ext cx="458552" cy="1033170"/>
          </a:xfrm>
          <a:custGeom>
            <a:avLst/>
            <a:gdLst>
              <a:gd name="T0" fmla="*/ 0 w 337"/>
              <a:gd name="T1" fmla="*/ 369 h 893"/>
              <a:gd name="T2" fmla="*/ 0 w 337"/>
              <a:gd name="T3" fmla="*/ 893 h 893"/>
              <a:gd name="T4" fmla="*/ 337 w 337"/>
              <a:gd name="T5" fmla="*/ 710 h 893"/>
              <a:gd name="T6" fmla="*/ 337 w 337"/>
              <a:gd name="T7" fmla="*/ 0 h 893"/>
              <a:gd name="T8" fmla="*/ 0 w 337"/>
              <a:gd name="T9" fmla="*/ 369 h 893"/>
            </a:gdLst>
            <a:ahLst/>
            <a:cxnLst>
              <a:cxn ang="0">
                <a:pos x="T0" y="T1"/>
              </a:cxn>
              <a:cxn ang="0">
                <a:pos x="T2" y="T3"/>
              </a:cxn>
              <a:cxn ang="0">
                <a:pos x="T4" y="T5"/>
              </a:cxn>
              <a:cxn ang="0">
                <a:pos x="T6" y="T7"/>
              </a:cxn>
              <a:cxn ang="0">
                <a:pos x="T8" y="T9"/>
              </a:cxn>
            </a:cxnLst>
            <a:rect l="0" t="0" r="r" b="b"/>
            <a:pathLst>
              <a:path w="337" h="893">
                <a:moveTo>
                  <a:pt x="0" y="369"/>
                </a:moveTo>
                <a:lnTo>
                  <a:pt x="0" y="893"/>
                </a:lnTo>
                <a:lnTo>
                  <a:pt x="337" y="710"/>
                </a:lnTo>
                <a:lnTo>
                  <a:pt x="337" y="0"/>
                </a:lnTo>
                <a:lnTo>
                  <a:pt x="0" y="369"/>
                </a:lnTo>
                <a:close/>
              </a:path>
            </a:pathLst>
          </a:custGeom>
          <a:solidFill>
            <a:srgbClr val="0033CC"/>
          </a:solidFill>
          <a:ln>
            <a:noFill/>
          </a:ln>
        </p:spPr>
        <p:txBody>
          <a:bodyPr vert="horz" wrap="square" lIns="68580" tIns="34290" rIns="68580" bIns="34290" numCol="1" anchor="t" anchorCtr="0" compatLnSpc="1">
            <a:prstTxWarp prst="textNoShape">
              <a:avLst/>
            </a:prstTxWarp>
          </a:bodyPr>
          <a:lstStyle/>
          <a:p>
            <a:pPr algn="l" defTabSz="685800" fontAlgn="auto">
              <a:spcBef>
                <a:spcPts val="0"/>
              </a:spcBef>
              <a:spcAft>
                <a:spcPts val="0"/>
              </a:spcAft>
              <a:defRPr/>
            </a:pPr>
            <a:endParaRPr lang="en-US" sz="1350">
              <a:solidFill>
                <a:srgbClr val="282F39"/>
              </a:solidFill>
              <a:latin typeface="Calibri" panose="020F0502020204030204"/>
            </a:endParaRPr>
          </a:p>
        </p:txBody>
      </p:sp>
      <p:sp>
        <p:nvSpPr>
          <p:cNvPr id="16" name="Freeform 7">
            <a:extLst>
              <a:ext uri="{FF2B5EF4-FFF2-40B4-BE49-F238E27FC236}">
                <a16:creationId xmlns:a16="http://schemas.microsoft.com/office/drawing/2014/main" id="{2D5A052A-A9B2-4634-AEE1-7FF88F8C68A9}"/>
              </a:ext>
            </a:extLst>
          </p:cNvPr>
          <p:cNvSpPr>
            <a:spLocks/>
          </p:cNvSpPr>
          <p:nvPr/>
        </p:nvSpPr>
        <p:spPr bwMode="auto">
          <a:xfrm>
            <a:off x="1878249" y="3547231"/>
            <a:ext cx="458552" cy="820289"/>
          </a:xfrm>
          <a:custGeom>
            <a:avLst/>
            <a:gdLst>
              <a:gd name="T0" fmla="*/ 0 w 337"/>
              <a:gd name="T1" fmla="*/ 526 h 709"/>
              <a:gd name="T2" fmla="*/ 0 w 337"/>
              <a:gd name="T3" fmla="*/ 1 h 709"/>
              <a:gd name="T4" fmla="*/ 337 w 337"/>
              <a:gd name="T5" fmla="*/ 0 h 709"/>
              <a:gd name="T6" fmla="*/ 337 w 337"/>
              <a:gd name="T7" fmla="*/ 709 h 709"/>
              <a:gd name="T8" fmla="*/ 0 w 337"/>
              <a:gd name="T9" fmla="*/ 526 h 709"/>
            </a:gdLst>
            <a:ahLst/>
            <a:cxnLst>
              <a:cxn ang="0">
                <a:pos x="T0" y="T1"/>
              </a:cxn>
              <a:cxn ang="0">
                <a:pos x="T2" y="T3"/>
              </a:cxn>
              <a:cxn ang="0">
                <a:pos x="T4" y="T5"/>
              </a:cxn>
              <a:cxn ang="0">
                <a:pos x="T6" y="T7"/>
              </a:cxn>
              <a:cxn ang="0">
                <a:pos x="T8" y="T9"/>
              </a:cxn>
            </a:cxnLst>
            <a:rect l="0" t="0" r="r" b="b"/>
            <a:pathLst>
              <a:path w="337" h="709">
                <a:moveTo>
                  <a:pt x="0" y="526"/>
                </a:moveTo>
                <a:lnTo>
                  <a:pt x="0" y="1"/>
                </a:lnTo>
                <a:lnTo>
                  <a:pt x="337" y="0"/>
                </a:lnTo>
                <a:lnTo>
                  <a:pt x="337" y="709"/>
                </a:lnTo>
                <a:lnTo>
                  <a:pt x="0" y="526"/>
                </a:lnTo>
                <a:close/>
              </a:path>
            </a:pathLst>
          </a:custGeom>
          <a:solidFill>
            <a:srgbClr val="0033CC"/>
          </a:solidFill>
          <a:ln>
            <a:noFill/>
          </a:ln>
        </p:spPr>
        <p:txBody>
          <a:bodyPr vert="horz" wrap="square" lIns="68580" tIns="34290" rIns="68580" bIns="34290" numCol="1" anchor="t" anchorCtr="0" compatLnSpc="1">
            <a:prstTxWarp prst="textNoShape">
              <a:avLst/>
            </a:prstTxWarp>
          </a:bodyPr>
          <a:lstStyle/>
          <a:p>
            <a:pPr algn="l" defTabSz="685800" fontAlgn="auto">
              <a:spcBef>
                <a:spcPts val="0"/>
              </a:spcBef>
              <a:spcAft>
                <a:spcPts val="0"/>
              </a:spcAft>
              <a:defRPr/>
            </a:pPr>
            <a:endParaRPr lang="en-US" sz="1350">
              <a:solidFill>
                <a:srgbClr val="282F39"/>
              </a:solidFill>
              <a:latin typeface="Calibri" panose="020F0502020204030204"/>
            </a:endParaRPr>
          </a:p>
        </p:txBody>
      </p:sp>
      <p:sp>
        <p:nvSpPr>
          <p:cNvPr id="17" name="Freeform 8">
            <a:extLst>
              <a:ext uri="{FF2B5EF4-FFF2-40B4-BE49-F238E27FC236}">
                <a16:creationId xmlns:a16="http://schemas.microsoft.com/office/drawing/2014/main" id="{3C1A153D-A41F-4D59-9FB0-F6238D32BAD5}"/>
              </a:ext>
            </a:extLst>
          </p:cNvPr>
          <p:cNvSpPr>
            <a:spLocks/>
          </p:cNvSpPr>
          <p:nvPr/>
        </p:nvSpPr>
        <p:spPr bwMode="auto">
          <a:xfrm>
            <a:off x="1878249" y="4155796"/>
            <a:ext cx="458552" cy="1033170"/>
          </a:xfrm>
          <a:custGeom>
            <a:avLst/>
            <a:gdLst>
              <a:gd name="T0" fmla="*/ 0 w 337"/>
              <a:gd name="T1" fmla="*/ 524 h 893"/>
              <a:gd name="T2" fmla="*/ 0 w 337"/>
              <a:gd name="T3" fmla="*/ 0 h 893"/>
              <a:gd name="T4" fmla="*/ 337 w 337"/>
              <a:gd name="T5" fmla="*/ 183 h 893"/>
              <a:gd name="T6" fmla="*/ 337 w 337"/>
              <a:gd name="T7" fmla="*/ 893 h 893"/>
              <a:gd name="T8" fmla="*/ 0 w 337"/>
              <a:gd name="T9" fmla="*/ 524 h 893"/>
            </a:gdLst>
            <a:ahLst/>
            <a:cxnLst>
              <a:cxn ang="0">
                <a:pos x="T0" y="T1"/>
              </a:cxn>
              <a:cxn ang="0">
                <a:pos x="T2" y="T3"/>
              </a:cxn>
              <a:cxn ang="0">
                <a:pos x="T4" y="T5"/>
              </a:cxn>
              <a:cxn ang="0">
                <a:pos x="T6" y="T7"/>
              </a:cxn>
              <a:cxn ang="0">
                <a:pos x="T8" y="T9"/>
              </a:cxn>
            </a:cxnLst>
            <a:rect l="0" t="0" r="r" b="b"/>
            <a:pathLst>
              <a:path w="337" h="893">
                <a:moveTo>
                  <a:pt x="0" y="524"/>
                </a:moveTo>
                <a:lnTo>
                  <a:pt x="0" y="0"/>
                </a:lnTo>
                <a:lnTo>
                  <a:pt x="337" y="183"/>
                </a:lnTo>
                <a:lnTo>
                  <a:pt x="337" y="893"/>
                </a:lnTo>
                <a:lnTo>
                  <a:pt x="0" y="524"/>
                </a:lnTo>
                <a:close/>
              </a:path>
            </a:pathLst>
          </a:custGeom>
          <a:solidFill>
            <a:schemeClr val="bg2">
              <a:lumMod val="75000"/>
            </a:schemeClr>
          </a:solidFill>
          <a:ln>
            <a:noFill/>
          </a:ln>
        </p:spPr>
        <p:txBody>
          <a:bodyPr vert="horz" wrap="square" lIns="68580" tIns="34290" rIns="68580" bIns="34290" numCol="1" anchor="t" anchorCtr="0" compatLnSpc="1">
            <a:prstTxWarp prst="textNoShape">
              <a:avLst/>
            </a:prstTxWarp>
          </a:bodyPr>
          <a:lstStyle/>
          <a:p>
            <a:pPr algn="l" defTabSz="685800" fontAlgn="auto">
              <a:spcBef>
                <a:spcPts val="0"/>
              </a:spcBef>
              <a:spcAft>
                <a:spcPts val="0"/>
              </a:spcAft>
              <a:defRPr/>
            </a:pPr>
            <a:endParaRPr lang="en-US" sz="1350">
              <a:solidFill>
                <a:srgbClr val="282F39"/>
              </a:solidFill>
              <a:latin typeface="Calibri" panose="020F0502020204030204"/>
            </a:endParaRPr>
          </a:p>
        </p:txBody>
      </p:sp>
      <p:sp>
        <p:nvSpPr>
          <p:cNvPr id="21" name="TextBox 20">
            <a:extLst>
              <a:ext uri="{FF2B5EF4-FFF2-40B4-BE49-F238E27FC236}">
                <a16:creationId xmlns:a16="http://schemas.microsoft.com/office/drawing/2014/main" id="{F1A8E06F-8357-4D58-A7BF-BCB897B7308B}"/>
              </a:ext>
            </a:extLst>
          </p:cNvPr>
          <p:cNvSpPr txBox="1"/>
          <p:nvPr/>
        </p:nvSpPr>
        <p:spPr>
          <a:xfrm>
            <a:off x="2478893" y="1970445"/>
            <a:ext cx="882830" cy="727122"/>
          </a:xfrm>
          <a:prstGeom prst="rect">
            <a:avLst/>
          </a:prstGeom>
          <a:noFill/>
        </p:spPr>
        <p:txBody>
          <a:bodyPr wrap="square" rtlCol="0">
            <a:spAutoFit/>
          </a:bodyPr>
          <a:lstStyle/>
          <a:p>
            <a:pPr defTabSz="685800" fontAlgn="auto">
              <a:spcBef>
                <a:spcPts val="0"/>
              </a:spcBef>
              <a:spcAft>
                <a:spcPts val="0"/>
              </a:spcAft>
              <a:defRPr/>
            </a:pPr>
            <a:r>
              <a:rPr lang="ru-RU" sz="4125" b="1" dirty="0" smtClean="0">
                <a:solidFill>
                  <a:srgbClr val="FFFFFF"/>
                </a:solidFill>
                <a:latin typeface="Open Sans" panose="020B0606030504020204" pitchFamily="34" charset="0"/>
              </a:rPr>
              <a:t>1</a:t>
            </a:r>
            <a:endParaRPr lang="en-GB" sz="4125"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id="{70136193-E4CD-40C9-B87B-F992302BAF6E}"/>
              </a:ext>
            </a:extLst>
          </p:cNvPr>
          <p:cNvSpPr txBox="1"/>
          <p:nvPr/>
        </p:nvSpPr>
        <p:spPr>
          <a:xfrm>
            <a:off x="2478893" y="2780272"/>
            <a:ext cx="882830" cy="727122"/>
          </a:xfrm>
          <a:prstGeom prst="rect">
            <a:avLst/>
          </a:prstGeom>
          <a:noFill/>
        </p:spPr>
        <p:txBody>
          <a:bodyPr wrap="square" rtlCol="0">
            <a:spAutoFit/>
          </a:bodyPr>
          <a:lstStyle/>
          <a:p>
            <a:pPr defTabSz="685800" fontAlgn="auto">
              <a:spcBef>
                <a:spcPts val="0"/>
              </a:spcBef>
              <a:spcAft>
                <a:spcPts val="0"/>
              </a:spcAft>
              <a:defRPr/>
            </a:pPr>
            <a:r>
              <a:rPr lang="ru-RU" sz="4125" b="1" dirty="0" smtClean="0">
                <a:solidFill>
                  <a:srgbClr val="FFFFFF"/>
                </a:solidFill>
                <a:latin typeface="Open Sans" panose="020B0606030504020204" pitchFamily="34" charset="0"/>
              </a:rPr>
              <a:t>2</a:t>
            </a:r>
            <a:endParaRPr lang="en-GB" sz="4125"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3" name="TextBox 22">
            <a:extLst>
              <a:ext uri="{FF2B5EF4-FFF2-40B4-BE49-F238E27FC236}">
                <a16:creationId xmlns:a16="http://schemas.microsoft.com/office/drawing/2014/main" id="{34BAA7A5-95DE-4BF7-A10B-3B270B85F9D8}"/>
              </a:ext>
            </a:extLst>
          </p:cNvPr>
          <p:cNvSpPr txBox="1"/>
          <p:nvPr/>
        </p:nvSpPr>
        <p:spPr>
          <a:xfrm>
            <a:off x="2478893" y="3597396"/>
            <a:ext cx="882830" cy="727122"/>
          </a:xfrm>
          <a:prstGeom prst="rect">
            <a:avLst/>
          </a:prstGeom>
          <a:noFill/>
        </p:spPr>
        <p:txBody>
          <a:bodyPr wrap="square" rtlCol="0">
            <a:spAutoFit/>
          </a:bodyPr>
          <a:lstStyle/>
          <a:p>
            <a:pPr defTabSz="685800" fontAlgn="auto">
              <a:spcBef>
                <a:spcPts val="0"/>
              </a:spcBef>
              <a:spcAft>
                <a:spcPts val="0"/>
              </a:spcAft>
              <a:defRPr/>
            </a:pPr>
            <a:r>
              <a:rPr lang="ru-RU" sz="4125" b="1" dirty="0" smtClean="0">
                <a:solidFill>
                  <a:srgbClr val="FFFFFF"/>
                </a:solidFill>
                <a:latin typeface="Open Sans" panose="020B0606030504020204" pitchFamily="34" charset="0"/>
              </a:rPr>
              <a:t>3</a:t>
            </a:r>
            <a:endParaRPr lang="en-GB" sz="4125"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id="{92A6B1ED-3AB1-4B68-8A4B-4BAB6C4E37D3}"/>
              </a:ext>
            </a:extLst>
          </p:cNvPr>
          <p:cNvSpPr txBox="1"/>
          <p:nvPr/>
        </p:nvSpPr>
        <p:spPr>
          <a:xfrm>
            <a:off x="2478893" y="4424247"/>
            <a:ext cx="882830" cy="727122"/>
          </a:xfrm>
          <a:prstGeom prst="rect">
            <a:avLst/>
          </a:prstGeom>
          <a:noFill/>
        </p:spPr>
        <p:txBody>
          <a:bodyPr wrap="square" rtlCol="0">
            <a:spAutoFit/>
          </a:bodyPr>
          <a:lstStyle/>
          <a:p>
            <a:pPr defTabSz="685800" fontAlgn="auto">
              <a:spcBef>
                <a:spcPts val="0"/>
              </a:spcBef>
              <a:spcAft>
                <a:spcPts val="0"/>
              </a:spcAft>
              <a:defRPr/>
            </a:pPr>
            <a:r>
              <a:rPr lang="ru-RU" sz="4125" b="1" dirty="0" smtClean="0">
                <a:solidFill>
                  <a:srgbClr val="FFFFFF"/>
                </a:solidFill>
                <a:latin typeface="Open Sans" panose="020B0606030504020204" pitchFamily="34" charset="0"/>
              </a:rPr>
              <a:t>4</a:t>
            </a:r>
            <a:endParaRPr lang="en-GB" sz="4125"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57" name="TextBox 56">
            <a:extLst>
              <a:ext uri="{FF2B5EF4-FFF2-40B4-BE49-F238E27FC236}">
                <a16:creationId xmlns:a16="http://schemas.microsoft.com/office/drawing/2014/main" id="{9F3760F2-B326-4CCA-BF04-1686769D992F}"/>
              </a:ext>
            </a:extLst>
          </p:cNvPr>
          <p:cNvSpPr txBox="1"/>
          <p:nvPr/>
        </p:nvSpPr>
        <p:spPr>
          <a:xfrm>
            <a:off x="3149536" y="2103144"/>
            <a:ext cx="2694698" cy="523220"/>
          </a:xfrm>
          <a:prstGeom prst="rect">
            <a:avLst/>
          </a:prstGeom>
          <a:noFill/>
        </p:spPr>
        <p:txBody>
          <a:bodyPr wrap="square" rtlCol="0">
            <a:spAutoFit/>
          </a:bodyPr>
          <a:lstStyle/>
          <a:p>
            <a:pPr algn="just" defTabSz="685800" fontAlgn="auto">
              <a:spcBef>
                <a:spcPts val="0"/>
              </a:spcBef>
              <a:spcAft>
                <a:spcPts val="0"/>
              </a:spcAft>
              <a:defRPr/>
            </a:pPr>
            <a:r>
              <a:rPr lang="en-US" sz="2800" dirty="0" smtClean="0">
                <a:solidFill>
                  <a:srgbClr val="FFFFFF"/>
                </a:solidFill>
                <a:latin typeface="Open Sans" panose="020B0606030504020204" pitchFamily="34" charset="0"/>
              </a:rPr>
              <a:t>Design </a:t>
            </a:r>
            <a:endParaRPr lang="en-GB" sz="28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58" name="TextBox 57">
            <a:extLst>
              <a:ext uri="{FF2B5EF4-FFF2-40B4-BE49-F238E27FC236}">
                <a16:creationId xmlns:a16="http://schemas.microsoft.com/office/drawing/2014/main" id="{9B23274B-F30F-45FE-9B20-DD92610F07D3}"/>
              </a:ext>
            </a:extLst>
          </p:cNvPr>
          <p:cNvSpPr txBox="1"/>
          <p:nvPr/>
        </p:nvSpPr>
        <p:spPr>
          <a:xfrm>
            <a:off x="3149536" y="2938956"/>
            <a:ext cx="2406666" cy="461665"/>
          </a:xfrm>
          <a:prstGeom prst="rect">
            <a:avLst/>
          </a:prstGeom>
          <a:noFill/>
        </p:spPr>
        <p:txBody>
          <a:bodyPr wrap="square" rtlCol="0">
            <a:spAutoFit/>
          </a:bodyPr>
          <a:lstStyle/>
          <a:p>
            <a:pPr algn="just" defTabSz="685800" fontAlgn="auto">
              <a:spcBef>
                <a:spcPts val="0"/>
              </a:spcBef>
              <a:spcAft>
                <a:spcPts val="0"/>
              </a:spcAft>
              <a:defRPr/>
            </a:pPr>
            <a:r>
              <a:rPr lang="en-US" dirty="0">
                <a:solidFill>
                  <a:srgbClr val="FFFFFF"/>
                </a:solidFill>
                <a:latin typeface="Open Sans" panose="020B0606030504020204" pitchFamily="34" charset="0"/>
              </a:rPr>
              <a:t>Technique</a:t>
            </a:r>
            <a:r>
              <a:rPr lang="en-US" sz="1600" dirty="0" smtClean="0">
                <a:solidFill>
                  <a:srgbClr val="FFFFFF"/>
                </a:solidFill>
                <a:latin typeface="Open Sans" panose="020B0606030504020204" pitchFamily="34" charset="0"/>
              </a:rPr>
              <a:t> </a:t>
            </a:r>
            <a:r>
              <a:rPr lang="en-US" dirty="0">
                <a:solidFill>
                  <a:srgbClr val="FFFFFF"/>
                </a:solidFill>
                <a:latin typeface="Open Sans" panose="020B0606030504020204" pitchFamily="34" charset="0"/>
              </a:rPr>
              <a:t>Utilisée</a:t>
            </a:r>
            <a:r>
              <a:rPr lang="en-US" sz="1600" dirty="0" smtClean="0">
                <a:solidFill>
                  <a:srgbClr val="FFFFFF"/>
                </a:solidFill>
                <a:latin typeface="Open Sans" panose="020B0606030504020204" pitchFamily="34" charset="0"/>
              </a:rPr>
              <a:t> </a:t>
            </a:r>
            <a:endParaRPr lang="en-GB" sz="16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59" name="TextBox 58">
            <a:extLst>
              <a:ext uri="{FF2B5EF4-FFF2-40B4-BE49-F238E27FC236}">
                <a16:creationId xmlns:a16="http://schemas.microsoft.com/office/drawing/2014/main" id="{A4C04DDC-FBB9-4636-9E33-A03B05A18547}"/>
              </a:ext>
            </a:extLst>
          </p:cNvPr>
          <p:cNvSpPr txBox="1"/>
          <p:nvPr/>
        </p:nvSpPr>
        <p:spPr>
          <a:xfrm>
            <a:off x="3131840" y="3796152"/>
            <a:ext cx="2661162" cy="400110"/>
          </a:xfrm>
          <a:prstGeom prst="rect">
            <a:avLst/>
          </a:prstGeom>
          <a:noFill/>
        </p:spPr>
        <p:txBody>
          <a:bodyPr wrap="square" rtlCol="0">
            <a:spAutoFit/>
          </a:bodyPr>
          <a:lstStyle/>
          <a:p>
            <a:pPr algn="just" defTabSz="685800" fontAlgn="auto">
              <a:spcBef>
                <a:spcPts val="0"/>
              </a:spcBef>
              <a:spcAft>
                <a:spcPts val="0"/>
              </a:spcAft>
              <a:defRPr/>
            </a:pPr>
            <a:r>
              <a:rPr lang="en-US" sz="2000" dirty="0" smtClean="0">
                <a:solidFill>
                  <a:srgbClr val="FFFFFF"/>
                </a:solidFill>
                <a:latin typeface="Open Sans" panose="020B0606030504020204" pitchFamily="34" charset="0"/>
              </a:rPr>
              <a:t>Bases  </a:t>
            </a:r>
            <a:r>
              <a:rPr lang="en-US" sz="2000" dirty="0" err="1" smtClean="0">
                <a:solidFill>
                  <a:srgbClr val="FFFFFF"/>
                </a:solidFill>
                <a:latin typeface="Open Sans" panose="020B0606030504020204" pitchFamily="34" charset="0"/>
              </a:rPr>
              <a:t>Données</a:t>
            </a:r>
            <a:r>
              <a:rPr lang="en-US" sz="2000" dirty="0" smtClean="0">
                <a:solidFill>
                  <a:srgbClr val="FFFFFF"/>
                </a:solidFill>
                <a:latin typeface="Open Sans" panose="020B0606030504020204" pitchFamily="34" charset="0"/>
              </a:rPr>
              <a:t>  </a:t>
            </a:r>
            <a:endParaRPr lang="en-GB" sz="20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60" name="TextBox 59">
            <a:extLst>
              <a:ext uri="{FF2B5EF4-FFF2-40B4-BE49-F238E27FC236}">
                <a16:creationId xmlns:a16="http://schemas.microsoft.com/office/drawing/2014/main" id="{1AD1E6D6-93F9-44B3-A584-E4E19B82C8EF}"/>
              </a:ext>
            </a:extLst>
          </p:cNvPr>
          <p:cNvSpPr txBox="1"/>
          <p:nvPr/>
        </p:nvSpPr>
        <p:spPr>
          <a:xfrm>
            <a:off x="3182423" y="4522818"/>
            <a:ext cx="1638766" cy="461665"/>
          </a:xfrm>
          <a:prstGeom prst="rect">
            <a:avLst/>
          </a:prstGeom>
          <a:noFill/>
        </p:spPr>
        <p:txBody>
          <a:bodyPr wrap="square" rtlCol="0">
            <a:spAutoFit/>
          </a:bodyPr>
          <a:lstStyle/>
          <a:p>
            <a:pPr algn="just" defTabSz="685800" fontAlgn="auto">
              <a:spcBef>
                <a:spcPts val="0"/>
              </a:spcBef>
              <a:spcAft>
                <a:spcPts val="0"/>
              </a:spcAft>
              <a:defRPr/>
            </a:pPr>
            <a:r>
              <a:rPr lang="en-US" dirty="0" smtClean="0">
                <a:solidFill>
                  <a:srgbClr val="FFFFFF"/>
                </a:solidFill>
                <a:latin typeface="Open Sans" panose="020B0606030504020204" pitchFamily="34" charset="0"/>
              </a:rPr>
              <a:t>Conclusion</a:t>
            </a: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pic>
        <p:nvPicPr>
          <p:cNvPr id="61" name="Image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262" y="0"/>
            <a:ext cx="2153738" cy="822959"/>
          </a:xfrm>
          <a:prstGeom prst="rect">
            <a:avLst/>
          </a:prstGeom>
        </p:spPr>
      </p:pic>
    </p:spTree>
    <p:extLst>
      <p:ext uri="{BB962C8B-B14F-4D97-AF65-F5344CB8AC3E}">
        <p14:creationId xmlns:p14="http://schemas.microsoft.com/office/powerpoint/2010/main" val="120689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BB29F214-9F8E-4DDB-ACE9-5DECCF05ECA0}"/>
              </a:ext>
            </a:extLst>
          </p:cNvPr>
          <p:cNvSpPr txBox="1"/>
          <p:nvPr/>
        </p:nvSpPr>
        <p:spPr>
          <a:xfrm>
            <a:off x="323528" y="1713478"/>
            <a:ext cx="8073104" cy="1284967"/>
          </a:xfrm>
          <a:prstGeom prst="rect">
            <a:avLst/>
          </a:prstGeom>
          <a:noFill/>
        </p:spPr>
        <p:txBody>
          <a:bodyPr wrap="square" rtlCol="0">
            <a:spAutoFit/>
          </a:bodyPr>
          <a:lstStyle/>
          <a:p>
            <a:pPr>
              <a:defRPr/>
            </a:pPr>
            <a:r>
              <a:rPr lang="en-US" sz="4000" dirty="0">
                <a:solidFill>
                  <a:schemeClr val="bg2">
                    <a:lumMod val="75000"/>
                  </a:schemeClr>
                </a:solidFill>
                <a:latin typeface="Open Sans" panose="020B0606030504020204" pitchFamily="34" charset="0"/>
              </a:rPr>
              <a:t>Design </a:t>
            </a:r>
            <a:endParaRPr lang="en-GB" sz="4000" dirty="0">
              <a:solidFill>
                <a:schemeClr val="bg2">
                  <a:lumMod val="75000"/>
                </a:schemeClr>
              </a:solidFill>
              <a:latin typeface="Noto Sans" panose="020B0502040504020204" pitchFamily="34"/>
              <a:ea typeface="Noto Sans" panose="020B0502040504020204" pitchFamily="34"/>
              <a:cs typeface="Noto Sans" panose="020B0502040504020204" pitchFamily="34"/>
            </a:endParaRPr>
          </a:p>
          <a:p>
            <a:pPr lvl="0">
              <a:defRPr/>
            </a:pPr>
            <a:endParaRPr lang="en-US" sz="3750" dirty="0">
              <a:latin typeface="Noto Sans" panose="020B0502040504020204" pitchFamily="34"/>
              <a:ea typeface="Noto Sans" panose="020B0502040504020204" pitchFamily="34"/>
              <a:cs typeface="Noto Sans" panose="020B0502040504020204" pitchFamily="34"/>
            </a:endParaRPr>
          </a:p>
        </p:txBody>
      </p:sp>
      <p:sp>
        <p:nvSpPr>
          <p:cNvPr id="63" name="TextBox 62">
            <a:extLst>
              <a:ext uri="{FF2B5EF4-FFF2-40B4-BE49-F238E27FC236}">
                <a16:creationId xmlns:a16="http://schemas.microsoft.com/office/drawing/2014/main" id="{0BC2B611-76DD-46C4-A65E-9B0D70678592}"/>
              </a:ext>
            </a:extLst>
          </p:cNvPr>
          <p:cNvSpPr txBox="1"/>
          <p:nvPr/>
        </p:nvSpPr>
        <p:spPr>
          <a:xfrm>
            <a:off x="7020272" y="3938336"/>
            <a:ext cx="1193286" cy="664133"/>
          </a:xfrm>
          <a:prstGeom prst="rect">
            <a:avLst/>
          </a:prstGeom>
          <a:noFill/>
        </p:spPr>
        <p:txBody>
          <a:bodyPr wrap="square" rtlCol="0">
            <a:spAutoFit/>
          </a:bodyPr>
          <a:lstStyle/>
          <a:p>
            <a:pPr lvl="0" algn="ctr">
              <a:defRPr/>
            </a:pPr>
            <a:r>
              <a:rPr lang="en-US" sz="1875" dirty="0">
                <a:solidFill>
                  <a:schemeClr val="bg1"/>
                </a:solidFill>
                <a:latin typeface="Noto Sans" panose="020B0502040504020204" pitchFamily="34"/>
                <a:ea typeface="Noto Sans" panose="020B0502040504020204" pitchFamily="34"/>
                <a:cs typeface="Noto Sans" panose="020B0502040504020204" pitchFamily="34"/>
              </a:rPr>
              <a:t>Your Text Here</a:t>
            </a:r>
          </a:p>
        </p:txBody>
      </p:sp>
      <p:sp>
        <p:nvSpPr>
          <p:cNvPr id="70" name="Arrow: Chevron 28">
            <a:extLst>
              <a:ext uri="{FF2B5EF4-FFF2-40B4-BE49-F238E27FC236}">
                <a16:creationId xmlns:a16="http://schemas.microsoft.com/office/drawing/2014/main" id="{2F949E58-E1D9-45C8-8B04-14EC878FCD52}"/>
              </a:ext>
            </a:extLst>
          </p:cNvPr>
          <p:cNvSpPr/>
          <p:nvPr/>
        </p:nvSpPr>
        <p:spPr>
          <a:xfrm>
            <a:off x="251519" y="2998445"/>
            <a:ext cx="4536504" cy="2454497"/>
          </a:xfrm>
          <a:prstGeom prst="chevron">
            <a:avLst>
              <a:gd name="adj" fmla="val 32586"/>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73" name="TextBox 62">
            <a:extLst>
              <a:ext uri="{FF2B5EF4-FFF2-40B4-BE49-F238E27FC236}">
                <a16:creationId xmlns:a16="http://schemas.microsoft.com/office/drawing/2014/main" id="{0BC2B611-76DD-46C4-A65E-9B0D70678592}"/>
              </a:ext>
            </a:extLst>
          </p:cNvPr>
          <p:cNvSpPr txBox="1"/>
          <p:nvPr/>
        </p:nvSpPr>
        <p:spPr>
          <a:xfrm>
            <a:off x="6501216" y="4254794"/>
            <a:ext cx="1657013" cy="380873"/>
          </a:xfrm>
          <a:prstGeom prst="rect">
            <a:avLst/>
          </a:prstGeom>
          <a:noFill/>
        </p:spPr>
        <p:txBody>
          <a:bodyPr wrap="square" rtlCol="0">
            <a:spAutoFit/>
          </a:bodyPr>
          <a:lstStyle/>
          <a:p>
            <a:pPr lvl="0">
              <a:defRPr/>
            </a:pPr>
            <a:r>
              <a:rPr lang="en-US" sz="1875" dirty="0">
                <a:solidFill>
                  <a:schemeClr val="bg1"/>
                </a:solidFill>
                <a:latin typeface="Noto Sans" panose="020B0502040504020204" pitchFamily="34"/>
                <a:ea typeface="Noto Sans" panose="020B0502040504020204" pitchFamily="34"/>
                <a:cs typeface="Noto Sans" panose="020B0502040504020204" pitchFamily="34"/>
              </a:rPr>
              <a:t>La </a:t>
            </a:r>
            <a:r>
              <a:rPr lang="en-US" sz="1875" dirty="0" smtClean="0">
                <a:solidFill>
                  <a:schemeClr val="bg1"/>
                </a:solidFill>
                <a:latin typeface="Noto Sans" panose="020B0502040504020204" pitchFamily="34"/>
                <a:ea typeface="Noto Sans" panose="020B0502040504020204" pitchFamily="34"/>
                <a:cs typeface="Noto Sans" panose="020B0502040504020204" pitchFamily="34"/>
              </a:rPr>
              <a:t>Maquette</a:t>
            </a:r>
            <a:endParaRPr lang="en-US" sz="1875" dirty="0">
              <a:solidFill>
                <a:schemeClr val="bg1"/>
              </a:solidFill>
              <a:latin typeface="Noto Sans" panose="020B0502040504020204" pitchFamily="34"/>
              <a:ea typeface="Noto Sans" panose="020B0502040504020204" pitchFamily="34"/>
              <a:cs typeface="Noto Sans" panose="020B0502040504020204" pitchFamily="34"/>
            </a:endParaRPr>
          </a:p>
        </p:txBody>
      </p:sp>
      <p:sp>
        <p:nvSpPr>
          <p:cNvPr id="74" name="TextBox 62">
            <a:extLst>
              <a:ext uri="{FF2B5EF4-FFF2-40B4-BE49-F238E27FC236}">
                <a16:creationId xmlns:a16="http://schemas.microsoft.com/office/drawing/2014/main" id="{0BC2B611-76DD-46C4-A65E-9B0D70678592}"/>
              </a:ext>
            </a:extLst>
          </p:cNvPr>
          <p:cNvSpPr txBox="1"/>
          <p:nvPr/>
        </p:nvSpPr>
        <p:spPr>
          <a:xfrm>
            <a:off x="1394113" y="3581288"/>
            <a:ext cx="2408367" cy="1200329"/>
          </a:xfrm>
          <a:prstGeom prst="rect">
            <a:avLst/>
          </a:prstGeom>
          <a:noFill/>
        </p:spPr>
        <p:txBody>
          <a:bodyPr wrap="square" rtlCol="0">
            <a:spAutoFit/>
          </a:bodyPr>
          <a:lstStyle/>
          <a:p>
            <a:pPr lvl="0">
              <a:defRPr/>
            </a:pPr>
            <a:r>
              <a:rPr lang="en-US" sz="3600" dirty="0">
                <a:solidFill>
                  <a:schemeClr val="bg1"/>
                </a:solidFill>
                <a:latin typeface="Noto Sans" panose="020B0502040504020204" pitchFamily="34"/>
                <a:ea typeface="Noto Sans" panose="020B0502040504020204" pitchFamily="34"/>
                <a:cs typeface="Noto Sans" panose="020B0502040504020204" pitchFamily="34"/>
              </a:rPr>
              <a:t>La </a:t>
            </a:r>
            <a:r>
              <a:rPr lang="en-US" sz="3600" dirty="0" smtClean="0">
                <a:solidFill>
                  <a:schemeClr val="bg1"/>
                </a:solidFill>
                <a:latin typeface="Noto Sans" panose="020B0502040504020204" pitchFamily="34"/>
                <a:ea typeface="Noto Sans" panose="020B0502040504020204" pitchFamily="34"/>
                <a:cs typeface="Noto Sans" panose="020B0502040504020204" pitchFamily="34"/>
              </a:rPr>
              <a:t>Charte Graphique</a:t>
            </a:r>
            <a:endParaRPr lang="en-US" sz="3600" dirty="0">
              <a:solidFill>
                <a:schemeClr val="bg1"/>
              </a:solidFill>
              <a:latin typeface="Noto Sans" panose="020B0502040504020204" pitchFamily="34"/>
              <a:ea typeface="Noto Sans" panose="020B0502040504020204" pitchFamily="34"/>
              <a:cs typeface="Noto Sans" panose="020B0502040504020204" pitchFamily="34"/>
            </a:endParaRPr>
          </a:p>
        </p:txBody>
      </p:sp>
      <p:pic>
        <p:nvPicPr>
          <p:cNvPr id="75" name="Imag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530" y="29036"/>
            <a:ext cx="2153738" cy="822959"/>
          </a:xfrm>
          <a:prstGeom prst="rect">
            <a:avLst/>
          </a:prstGeom>
        </p:spPr>
      </p:pic>
      <p:sp>
        <p:nvSpPr>
          <p:cNvPr id="76" name="Arrow: Chevron 28">
            <a:extLst>
              <a:ext uri="{FF2B5EF4-FFF2-40B4-BE49-F238E27FC236}">
                <a16:creationId xmlns:a16="http://schemas.microsoft.com/office/drawing/2014/main" id="{2F949E58-E1D9-45C8-8B04-14EC878FCD52}"/>
              </a:ext>
            </a:extLst>
          </p:cNvPr>
          <p:cNvSpPr/>
          <p:nvPr/>
        </p:nvSpPr>
        <p:spPr>
          <a:xfrm>
            <a:off x="4446962" y="2998445"/>
            <a:ext cx="4536504" cy="2454497"/>
          </a:xfrm>
          <a:prstGeom prst="chevron">
            <a:avLst>
              <a:gd name="adj" fmla="val 32586"/>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78" name="TextBox 62">
            <a:extLst>
              <a:ext uri="{FF2B5EF4-FFF2-40B4-BE49-F238E27FC236}">
                <a16:creationId xmlns:a16="http://schemas.microsoft.com/office/drawing/2014/main" id="{0BC2B611-76DD-46C4-A65E-9B0D70678592}"/>
              </a:ext>
            </a:extLst>
          </p:cNvPr>
          <p:cNvSpPr txBox="1"/>
          <p:nvPr/>
        </p:nvSpPr>
        <p:spPr>
          <a:xfrm>
            <a:off x="5646061" y="3581288"/>
            <a:ext cx="2408367" cy="1200329"/>
          </a:xfrm>
          <a:prstGeom prst="rect">
            <a:avLst/>
          </a:prstGeom>
          <a:noFill/>
        </p:spPr>
        <p:txBody>
          <a:bodyPr wrap="square" rtlCol="0">
            <a:spAutoFit/>
          </a:bodyPr>
          <a:lstStyle/>
          <a:p>
            <a:pPr lvl="0">
              <a:defRPr/>
            </a:pPr>
            <a:r>
              <a:rPr lang="en-US" sz="3600" dirty="0" smtClean="0">
                <a:solidFill>
                  <a:schemeClr val="bg1"/>
                </a:solidFill>
                <a:latin typeface="Noto Sans" panose="020B0502040504020204" pitchFamily="34"/>
                <a:ea typeface="Noto Sans" panose="020B0502040504020204" pitchFamily="34"/>
                <a:cs typeface="Noto Sans" panose="020B0502040504020204" pitchFamily="34"/>
              </a:rPr>
              <a:t>La Maquette</a:t>
            </a:r>
            <a:endParaRPr lang="en-US" sz="36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091170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11560" y="836712"/>
            <a:ext cx="7772400" cy="533400"/>
          </a:xfrm>
        </p:spPr>
        <p:txBody>
          <a:bodyPr/>
          <a:lstStyle/>
          <a:p>
            <a:pPr algn="l"/>
            <a:r>
              <a:rPr lang="fr-MA" sz="3200" b="1" i="1" dirty="0" smtClean="0">
                <a:solidFill>
                  <a:schemeClr val="tx1">
                    <a:lumMod val="50000"/>
                  </a:schemeClr>
                </a:solidFill>
              </a:rPr>
              <a:t>La Charte Graphique:</a:t>
            </a:r>
            <a:endParaRPr lang="fr-MA" sz="3200" b="1" i="1" dirty="0">
              <a:solidFill>
                <a:schemeClr val="tx1">
                  <a:lumMod val="50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556792"/>
            <a:ext cx="4608512" cy="5085184"/>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661" y="44624"/>
            <a:ext cx="2153738" cy="822959"/>
          </a:xfrm>
          <a:prstGeom prst="rect">
            <a:avLst/>
          </a:prstGeom>
        </p:spPr>
      </p:pic>
    </p:spTree>
    <p:extLst>
      <p:ext uri="{BB962C8B-B14F-4D97-AF65-F5344CB8AC3E}">
        <p14:creationId xmlns:p14="http://schemas.microsoft.com/office/powerpoint/2010/main" val="87957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043608" y="404664"/>
            <a:ext cx="7772400" cy="533400"/>
          </a:xfrm>
        </p:spPr>
        <p:txBody>
          <a:bodyPr/>
          <a:lstStyle/>
          <a:p>
            <a:pPr algn="l"/>
            <a:r>
              <a:rPr lang="fr-MA" sz="3200" b="1" i="1" dirty="0">
                <a:solidFill>
                  <a:schemeClr val="tx1">
                    <a:lumMod val="50000"/>
                  </a:schemeClr>
                </a:solidFill>
              </a:rPr>
              <a:t>La </a:t>
            </a:r>
            <a:r>
              <a:rPr lang="fr-MA" sz="3200" b="1" i="1" dirty="0" smtClean="0">
                <a:solidFill>
                  <a:schemeClr val="tx1">
                    <a:lumMod val="50000"/>
                  </a:schemeClr>
                </a:solidFill>
              </a:rPr>
              <a:t>Maquette </a:t>
            </a:r>
            <a:r>
              <a:rPr lang="fr-MA" sz="3200" dirty="0" smtClean="0">
                <a:solidFill>
                  <a:schemeClr val="bg2">
                    <a:lumMod val="50000"/>
                  </a:schemeClr>
                </a:solidFill>
              </a:rPr>
              <a:t>:</a:t>
            </a:r>
          </a:p>
          <a:p>
            <a:pPr algn="l"/>
            <a:r>
              <a:rPr lang="fr-MA" b="1" i="1" dirty="0" smtClean="0">
                <a:solidFill>
                  <a:schemeClr val="bg2">
                    <a:lumMod val="40000"/>
                    <a:lumOff val="60000"/>
                  </a:schemeClr>
                </a:solidFill>
              </a:rPr>
              <a:t>Page home:</a:t>
            </a:r>
            <a:endParaRPr lang="fr-MA" b="1" i="1" dirty="0">
              <a:solidFill>
                <a:schemeClr val="bg2">
                  <a:lumMod val="40000"/>
                  <a:lumOff val="60000"/>
                </a:schemeClr>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412775"/>
            <a:ext cx="4320480" cy="5400601"/>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661" y="44624"/>
            <a:ext cx="2153738" cy="822959"/>
          </a:xfrm>
          <a:prstGeom prst="rect">
            <a:avLst/>
          </a:prstGeom>
        </p:spPr>
      </p:pic>
    </p:spTree>
    <p:extLst>
      <p:ext uri="{BB962C8B-B14F-4D97-AF65-F5344CB8AC3E}">
        <p14:creationId xmlns:p14="http://schemas.microsoft.com/office/powerpoint/2010/main" val="26284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692696"/>
            <a:ext cx="7315200" cy="715962"/>
          </a:xfrm>
        </p:spPr>
        <p:txBody>
          <a:bodyPr/>
          <a:lstStyle/>
          <a:p>
            <a:r>
              <a:rPr lang="fr-MA" sz="2400" b="1" i="1" dirty="0">
                <a:solidFill>
                  <a:schemeClr val="bg2">
                    <a:lumMod val="40000"/>
                    <a:lumOff val="60000"/>
                  </a:schemeClr>
                </a:solidFill>
              </a:rPr>
              <a:t>Page </a:t>
            </a:r>
            <a:r>
              <a:rPr lang="fr-MA" sz="2400" b="1" i="1" dirty="0" err="1" smtClean="0">
                <a:solidFill>
                  <a:schemeClr val="bg2">
                    <a:lumMod val="40000"/>
                    <a:lumOff val="60000"/>
                  </a:schemeClr>
                </a:solidFill>
              </a:rPr>
              <a:t>skills</a:t>
            </a:r>
            <a:r>
              <a:rPr lang="fr-MA" sz="2400" b="1" i="1" dirty="0" smtClean="0">
                <a:solidFill>
                  <a:schemeClr val="bg2">
                    <a:lumMod val="40000"/>
                    <a:lumOff val="60000"/>
                  </a:schemeClr>
                </a:solidFill>
              </a:rPr>
              <a:t>:</a:t>
            </a:r>
            <a:endParaRPr lang="fr-MA" sz="2400" b="1" i="1" dirty="0">
              <a:solidFill>
                <a:schemeClr val="bg2">
                  <a:lumMod val="40000"/>
                  <a:lumOff val="60000"/>
                </a:schemeClr>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750" y="1554697"/>
            <a:ext cx="8064698" cy="4928119"/>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661" y="44624"/>
            <a:ext cx="2153738" cy="822959"/>
          </a:xfrm>
          <a:prstGeom prst="rect">
            <a:avLst/>
          </a:prstGeom>
        </p:spPr>
      </p:pic>
    </p:spTree>
    <p:extLst>
      <p:ext uri="{BB962C8B-B14F-4D97-AF65-F5344CB8AC3E}">
        <p14:creationId xmlns:p14="http://schemas.microsoft.com/office/powerpoint/2010/main" val="292424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15616" y="1052736"/>
            <a:ext cx="2880320" cy="216024"/>
          </a:xfrm>
        </p:spPr>
        <p:txBody>
          <a:bodyPr/>
          <a:lstStyle/>
          <a:p>
            <a:pPr algn="l"/>
            <a:r>
              <a:rPr lang="fr-MA" sz="2800" b="1" i="1" dirty="0">
                <a:solidFill>
                  <a:schemeClr val="bg2">
                    <a:lumMod val="40000"/>
                    <a:lumOff val="60000"/>
                  </a:schemeClr>
                </a:solidFill>
              </a:rPr>
              <a:t>Page </a:t>
            </a:r>
            <a:r>
              <a:rPr lang="fr-MA" sz="2800" b="1" i="1" dirty="0" err="1" smtClean="0">
                <a:solidFill>
                  <a:schemeClr val="bg2">
                    <a:lumMod val="40000"/>
                    <a:lumOff val="60000"/>
                  </a:schemeClr>
                </a:solidFill>
              </a:rPr>
              <a:t>works</a:t>
            </a:r>
            <a:r>
              <a:rPr lang="fr-MA" sz="2800" b="1" i="1" dirty="0" smtClean="0">
                <a:solidFill>
                  <a:schemeClr val="bg2">
                    <a:lumMod val="40000"/>
                    <a:lumOff val="60000"/>
                  </a:schemeClr>
                </a:solidFill>
              </a:rPr>
              <a:t>:</a:t>
            </a:r>
            <a:endParaRPr lang="fr-MA"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8352928" cy="496855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661" y="44624"/>
            <a:ext cx="2153738" cy="822959"/>
          </a:xfrm>
          <a:prstGeom prst="rect">
            <a:avLst/>
          </a:prstGeom>
        </p:spPr>
      </p:pic>
    </p:spTree>
    <p:extLst>
      <p:ext uri="{BB962C8B-B14F-4D97-AF65-F5344CB8AC3E}">
        <p14:creationId xmlns:p14="http://schemas.microsoft.com/office/powerpoint/2010/main" val="299909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67544" y="1268760"/>
            <a:ext cx="7772400" cy="533400"/>
          </a:xfrm>
        </p:spPr>
        <p:txBody>
          <a:bodyPr/>
          <a:lstStyle/>
          <a:p>
            <a:pPr algn="l"/>
            <a:r>
              <a:rPr lang="fr-MA" b="1" i="1" dirty="0" smtClean="0">
                <a:solidFill>
                  <a:schemeClr val="bg2">
                    <a:lumMod val="40000"/>
                    <a:lumOff val="60000"/>
                  </a:schemeClr>
                </a:solidFill>
              </a:rPr>
              <a:t>Page contact:</a:t>
            </a:r>
            <a:endParaRPr lang="fr-MA" b="1" i="1" dirty="0">
              <a:solidFill>
                <a:schemeClr val="bg2">
                  <a:lumMod val="40000"/>
                  <a:lumOff val="60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661" y="44624"/>
            <a:ext cx="2153738" cy="822959"/>
          </a:xfrm>
          <a:prstGeom prst="rect">
            <a:avLst/>
          </a:prstGeom>
        </p:spPr>
      </p:pic>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46" y="1802160"/>
            <a:ext cx="8136905" cy="4579168"/>
          </a:xfrm>
          <a:prstGeom prst="rect">
            <a:avLst/>
          </a:prstGeom>
        </p:spPr>
      </p:pic>
    </p:spTree>
    <p:extLst>
      <p:ext uri="{BB962C8B-B14F-4D97-AF65-F5344CB8AC3E}">
        <p14:creationId xmlns:p14="http://schemas.microsoft.com/office/powerpoint/2010/main" val="49090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2E6DDE0-EA72-49BA-8839-AF5EC67ABBDE}"/>
              </a:ext>
            </a:extLst>
          </p:cNvPr>
          <p:cNvSpPr/>
          <p:nvPr/>
        </p:nvSpPr>
        <p:spPr>
          <a:xfrm>
            <a:off x="683568" y="3485827"/>
            <a:ext cx="1904598" cy="1728192"/>
          </a:xfrm>
          <a:prstGeom prst="roundRect">
            <a:avLst>
              <a:gd name="adj" fmla="val 161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Rounded Corners 22">
            <a:extLst>
              <a:ext uri="{FF2B5EF4-FFF2-40B4-BE49-F238E27FC236}">
                <a16:creationId xmlns:a16="http://schemas.microsoft.com/office/drawing/2014/main" id="{A24CA121-1F6B-48A2-AAD7-42FA71940516}"/>
              </a:ext>
            </a:extLst>
          </p:cNvPr>
          <p:cNvSpPr/>
          <p:nvPr/>
        </p:nvSpPr>
        <p:spPr>
          <a:xfrm>
            <a:off x="6540500" y="2237476"/>
            <a:ext cx="1861268" cy="1404624"/>
          </a:xfrm>
          <a:prstGeom prst="roundRect">
            <a:avLst>
              <a:gd name="adj" fmla="val 16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TextBox 45">
            <a:extLst>
              <a:ext uri="{FF2B5EF4-FFF2-40B4-BE49-F238E27FC236}">
                <a16:creationId xmlns:a16="http://schemas.microsoft.com/office/drawing/2014/main" id="{AFB1A533-C108-47F7-9D3E-C716BB162B60}"/>
              </a:ext>
            </a:extLst>
          </p:cNvPr>
          <p:cNvSpPr txBox="1"/>
          <p:nvPr/>
        </p:nvSpPr>
        <p:spPr>
          <a:xfrm>
            <a:off x="786840" y="3888258"/>
            <a:ext cx="1719426" cy="1200329"/>
          </a:xfrm>
          <a:prstGeom prst="rect">
            <a:avLst/>
          </a:prstGeom>
          <a:noFill/>
        </p:spPr>
        <p:txBody>
          <a:bodyPr wrap="square" rtlCol="0">
            <a:spAutoFit/>
          </a:bodyPr>
          <a:lstStyle/>
          <a:p>
            <a:pPr lvl="0">
              <a:defRPr/>
            </a:pPr>
            <a:r>
              <a:rPr lang="en-US" sz="1800" b="1" dirty="0" smtClean="0">
                <a:solidFill>
                  <a:schemeClr val="bg1"/>
                </a:solidFill>
                <a:latin typeface="Noto Sans" panose="020B0502040504020204" pitchFamily="34"/>
                <a:ea typeface="Noto Sans" panose="020B0502040504020204" pitchFamily="34"/>
                <a:cs typeface="Noto Sans" panose="020B0502040504020204" pitchFamily="34"/>
              </a:rPr>
              <a:t>FRAMEWORK</a:t>
            </a:r>
            <a:endParaRPr lang="en-US" sz="1800" b="1" dirty="0">
              <a:solidFill>
                <a:schemeClr val="bg1"/>
              </a:solidFill>
              <a:latin typeface="Noto Sans" panose="020B0502040504020204" pitchFamily="34"/>
              <a:ea typeface="Noto Sans" panose="020B0502040504020204" pitchFamily="34"/>
              <a:cs typeface="Noto Sans" panose="020B0502040504020204" pitchFamily="34"/>
            </a:endParaRPr>
          </a:p>
          <a:p>
            <a:pPr lvl="0">
              <a:defRPr/>
            </a:pPr>
            <a:endParaRPr lang="en-US" sz="1800" b="1" dirty="0">
              <a:solidFill>
                <a:schemeClr val="bg1"/>
              </a:solidFill>
              <a:latin typeface="Noto Sans" panose="020B0502040504020204" pitchFamily="34"/>
              <a:ea typeface="Noto Sans" panose="020B0502040504020204" pitchFamily="34"/>
              <a:cs typeface="Noto Sans" panose="020B0502040504020204" pitchFamily="34"/>
            </a:endParaRPr>
          </a:p>
          <a:p>
            <a:pPr lvl="0">
              <a:defRPr/>
            </a:pPr>
            <a:r>
              <a:rPr lang="en-US" sz="1800" b="1" dirty="0">
                <a:solidFill>
                  <a:schemeClr val="bg1"/>
                </a:solidFill>
                <a:latin typeface="Noto Sans" panose="020B0502040504020204" pitchFamily="34"/>
                <a:ea typeface="Noto Sans" panose="020B0502040504020204" pitchFamily="34"/>
                <a:cs typeface="Noto Sans" panose="020B0502040504020204" pitchFamily="34"/>
              </a:rPr>
              <a:t>LARAVEL</a:t>
            </a:r>
            <a:endParaRPr lang="en-GB" sz="1800" b="1" dirty="0">
              <a:solidFill>
                <a:schemeClr val="bg1"/>
              </a:solidFill>
              <a:latin typeface="Noto Sans" panose="020B0502040504020204" pitchFamily="34"/>
              <a:ea typeface="Noto Sans" panose="020B0502040504020204" pitchFamily="34"/>
              <a:cs typeface="Noto Sans" panose="020B0502040504020204" pitchFamily="34"/>
            </a:endParaRPr>
          </a:p>
          <a:p>
            <a:pPr lvl="0" algn="ctr">
              <a:defRPr/>
            </a:pPr>
            <a:endParaRPr lang="en-GB" sz="1800" b="1" dirty="0">
              <a:solidFill>
                <a:schemeClr val="bg1"/>
              </a:solidFill>
              <a:latin typeface="Noto Sans" panose="020B0502040504020204" pitchFamily="34"/>
              <a:ea typeface="Noto Sans" panose="020B0502040504020204" pitchFamily="34"/>
              <a:cs typeface="Noto Sans" panose="020B0502040504020204" pitchFamily="34"/>
            </a:endParaRPr>
          </a:p>
        </p:txBody>
      </p:sp>
      <p:sp>
        <p:nvSpPr>
          <p:cNvPr id="53" name="TextBox 52">
            <a:extLst>
              <a:ext uri="{FF2B5EF4-FFF2-40B4-BE49-F238E27FC236}">
                <a16:creationId xmlns:a16="http://schemas.microsoft.com/office/drawing/2014/main" id="{0D9605F1-8180-4E24-9C0E-0DFB1D9E2107}"/>
              </a:ext>
            </a:extLst>
          </p:cNvPr>
          <p:cNvSpPr txBox="1"/>
          <p:nvPr/>
        </p:nvSpPr>
        <p:spPr>
          <a:xfrm>
            <a:off x="994227" y="793093"/>
            <a:ext cx="3024078" cy="584775"/>
          </a:xfrm>
          <a:prstGeom prst="rect">
            <a:avLst/>
          </a:prstGeom>
          <a:noFill/>
        </p:spPr>
        <p:txBody>
          <a:bodyPr wrap="square" rtlCol="0">
            <a:spAutoFit/>
          </a:bodyPr>
          <a:lstStyle/>
          <a:p>
            <a:pPr lvl="0">
              <a:defRPr/>
            </a:pPr>
            <a:r>
              <a:rPr lang="en-US" sz="3200" i="1" dirty="0">
                <a:solidFill>
                  <a:schemeClr val="tx1">
                    <a:lumMod val="50000"/>
                  </a:schemeClr>
                </a:solidFill>
                <a:latin typeface="Open Sans" panose="020B0606030504020204" pitchFamily="34" charset="0"/>
              </a:rPr>
              <a:t>Technique </a:t>
            </a:r>
            <a:r>
              <a:rPr lang="en-US" sz="3200" i="1" dirty="0" smtClean="0">
                <a:solidFill>
                  <a:schemeClr val="tx1">
                    <a:lumMod val="50000"/>
                  </a:schemeClr>
                </a:solidFill>
                <a:latin typeface="Open Sans" panose="020B0606030504020204" pitchFamily="34" charset="0"/>
              </a:rPr>
              <a:t>Utilisée:</a:t>
            </a:r>
            <a:endParaRPr lang="en-GB" sz="3200" b="1" i="1" dirty="0">
              <a:latin typeface="Noto Sans" panose="020B0502040504020204" pitchFamily="34"/>
              <a:ea typeface="Noto Sans" panose="020B0502040504020204" pitchFamily="34"/>
              <a:cs typeface="Noto Sans" panose="020B0502040504020204" pitchFamily="34"/>
            </a:endParaRPr>
          </a:p>
        </p:txBody>
      </p:sp>
      <p:sp>
        <p:nvSpPr>
          <p:cNvPr id="31" name="Rectangle: Rounded Corners 21">
            <a:extLst>
              <a:ext uri="{FF2B5EF4-FFF2-40B4-BE49-F238E27FC236}">
                <a16:creationId xmlns:a16="http://schemas.microsoft.com/office/drawing/2014/main" id="{E2E6DDE0-EA72-49BA-8839-AF5EC67ABBDE}"/>
              </a:ext>
            </a:extLst>
          </p:cNvPr>
          <p:cNvSpPr/>
          <p:nvPr/>
        </p:nvSpPr>
        <p:spPr>
          <a:xfrm>
            <a:off x="3249067" y="3482160"/>
            <a:ext cx="1904598" cy="1728192"/>
          </a:xfrm>
          <a:prstGeom prst="roundRect">
            <a:avLst>
              <a:gd name="adj" fmla="val 1619"/>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Rectangle: Rounded Corners 21">
            <a:extLst>
              <a:ext uri="{FF2B5EF4-FFF2-40B4-BE49-F238E27FC236}">
                <a16:creationId xmlns:a16="http://schemas.microsoft.com/office/drawing/2014/main" id="{E2E6DDE0-EA72-49BA-8839-AF5EC67ABBDE}"/>
              </a:ext>
            </a:extLst>
          </p:cNvPr>
          <p:cNvSpPr/>
          <p:nvPr/>
        </p:nvSpPr>
        <p:spPr>
          <a:xfrm>
            <a:off x="5809132" y="3514430"/>
            <a:ext cx="1904598" cy="1728192"/>
          </a:xfrm>
          <a:prstGeom prst="roundRect">
            <a:avLst>
              <a:gd name="adj" fmla="val 161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TextBox 45">
            <a:extLst>
              <a:ext uri="{FF2B5EF4-FFF2-40B4-BE49-F238E27FC236}">
                <a16:creationId xmlns:a16="http://schemas.microsoft.com/office/drawing/2014/main" id="{AFB1A533-C108-47F7-9D3E-C716BB162B60}"/>
              </a:ext>
            </a:extLst>
          </p:cNvPr>
          <p:cNvSpPr txBox="1"/>
          <p:nvPr/>
        </p:nvSpPr>
        <p:spPr>
          <a:xfrm>
            <a:off x="3336455" y="3916861"/>
            <a:ext cx="1701719" cy="923330"/>
          </a:xfrm>
          <a:prstGeom prst="rect">
            <a:avLst/>
          </a:prstGeom>
          <a:noFill/>
        </p:spPr>
        <p:txBody>
          <a:bodyPr wrap="square" rtlCol="0">
            <a:spAutoFit/>
          </a:bodyPr>
          <a:lstStyle/>
          <a:p>
            <a:pPr lvl="0">
              <a:defRPr/>
            </a:pPr>
            <a:r>
              <a:rPr lang="en-US" sz="1800" b="1" dirty="0">
                <a:solidFill>
                  <a:schemeClr val="bg1"/>
                </a:solidFill>
                <a:latin typeface="Noto Sans" panose="020B0502040504020204" pitchFamily="34"/>
                <a:ea typeface="Noto Sans" panose="020B0502040504020204" pitchFamily="34"/>
                <a:cs typeface="Noto Sans" panose="020B0502040504020204" pitchFamily="34"/>
              </a:rPr>
              <a:t>HTML</a:t>
            </a:r>
          </a:p>
          <a:p>
            <a:pPr lvl="0">
              <a:defRPr/>
            </a:pPr>
            <a:r>
              <a:rPr lang="en-US" sz="1800" b="1" dirty="0">
                <a:solidFill>
                  <a:schemeClr val="bg1"/>
                </a:solidFill>
                <a:latin typeface="Noto Sans" panose="020B0502040504020204" pitchFamily="34"/>
                <a:ea typeface="Noto Sans" panose="020B0502040504020204" pitchFamily="34"/>
                <a:cs typeface="Noto Sans" panose="020B0502040504020204" pitchFamily="34"/>
              </a:rPr>
              <a:t>&amp;</a:t>
            </a:r>
          </a:p>
          <a:p>
            <a:pPr lvl="0">
              <a:defRPr/>
            </a:pPr>
            <a:r>
              <a:rPr lang="en-US" sz="1800" b="1" dirty="0" smtClean="0">
                <a:solidFill>
                  <a:schemeClr val="bg1"/>
                </a:solidFill>
                <a:latin typeface="Noto Sans" panose="020B0502040504020204" pitchFamily="34"/>
                <a:ea typeface="Noto Sans" panose="020B0502040504020204" pitchFamily="34"/>
                <a:cs typeface="Noto Sans" panose="020B0502040504020204" pitchFamily="34"/>
              </a:rPr>
              <a:t>CSS</a:t>
            </a:r>
          </a:p>
        </p:txBody>
      </p:sp>
      <p:sp>
        <p:nvSpPr>
          <p:cNvPr id="35" name="TextBox 45">
            <a:extLst>
              <a:ext uri="{FF2B5EF4-FFF2-40B4-BE49-F238E27FC236}">
                <a16:creationId xmlns:a16="http://schemas.microsoft.com/office/drawing/2014/main" id="{AFB1A533-C108-47F7-9D3E-C716BB162B60}"/>
              </a:ext>
            </a:extLst>
          </p:cNvPr>
          <p:cNvSpPr txBox="1"/>
          <p:nvPr/>
        </p:nvSpPr>
        <p:spPr>
          <a:xfrm>
            <a:off x="5950281" y="3870410"/>
            <a:ext cx="1718063" cy="923330"/>
          </a:xfrm>
          <a:prstGeom prst="rect">
            <a:avLst/>
          </a:prstGeom>
          <a:noFill/>
        </p:spPr>
        <p:txBody>
          <a:bodyPr wrap="square" rtlCol="0">
            <a:spAutoFit/>
          </a:bodyPr>
          <a:lstStyle/>
          <a:p>
            <a:pPr lvl="0">
              <a:defRPr/>
            </a:pPr>
            <a:r>
              <a:rPr lang="en-US" sz="1800" b="1" dirty="0">
                <a:solidFill>
                  <a:schemeClr val="bg1"/>
                </a:solidFill>
                <a:latin typeface="Noto Sans" panose="020B0502040504020204" pitchFamily="34"/>
                <a:ea typeface="Noto Sans" panose="020B0502040504020204" pitchFamily="34"/>
                <a:cs typeface="Noto Sans" panose="020B0502040504020204" pitchFamily="34"/>
              </a:rPr>
              <a:t>BOOTSTRAP</a:t>
            </a:r>
          </a:p>
          <a:p>
            <a:pPr lvl="0">
              <a:defRPr/>
            </a:pPr>
            <a:r>
              <a:rPr lang="en-US" sz="1800" b="1" dirty="0">
                <a:solidFill>
                  <a:schemeClr val="bg1"/>
                </a:solidFill>
                <a:latin typeface="Noto Sans" panose="020B0502040504020204" pitchFamily="34"/>
                <a:ea typeface="Noto Sans" panose="020B0502040504020204" pitchFamily="34"/>
                <a:cs typeface="Noto Sans" panose="020B0502040504020204" pitchFamily="34"/>
              </a:rPr>
              <a:t>&amp;</a:t>
            </a:r>
          </a:p>
          <a:p>
            <a:pPr lvl="0">
              <a:defRPr/>
            </a:pPr>
            <a:r>
              <a:rPr lang="en-US" sz="1800" b="1" dirty="0">
                <a:solidFill>
                  <a:schemeClr val="bg1"/>
                </a:solidFill>
                <a:latin typeface="Noto Sans" panose="020B0502040504020204" pitchFamily="34"/>
                <a:ea typeface="Noto Sans" panose="020B0502040504020204" pitchFamily="34"/>
                <a:cs typeface="Noto Sans" panose="020B0502040504020204" pitchFamily="34"/>
              </a:rPr>
              <a:t>PHP</a:t>
            </a:r>
            <a:endParaRPr lang="en-GB" sz="1800" b="1" dirty="0">
              <a:solidFill>
                <a:schemeClr val="bg1"/>
              </a:solidFill>
              <a:latin typeface="Noto Sans" panose="020B0502040504020204" pitchFamily="34"/>
              <a:ea typeface="Noto Sans" panose="020B0502040504020204" pitchFamily="34"/>
              <a:cs typeface="Noto Sans" panose="020B0502040504020204" pitchFamily="34"/>
            </a:endParaRPr>
          </a:p>
        </p:txBody>
      </p:sp>
      <p:pic>
        <p:nvPicPr>
          <p:cNvPr id="36" name="Imag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897" y="44624"/>
            <a:ext cx="2238502" cy="822959"/>
          </a:xfrm>
          <a:prstGeom prst="rect">
            <a:avLst/>
          </a:prstGeom>
        </p:spPr>
      </p:pic>
    </p:spTree>
    <p:extLst>
      <p:ext uri="{BB962C8B-B14F-4D97-AF65-F5344CB8AC3E}">
        <p14:creationId xmlns:p14="http://schemas.microsoft.com/office/powerpoint/2010/main" val="371512485"/>
      </p:ext>
    </p:extLst>
  </p:cSld>
  <p:clrMapOvr>
    <a:masterClrMapping/>
  </p:clrMapOvr>
</p:sld>
</file>

<file path=ppt/theme/theme1.xml><?xml version="1.0" encoding="utf-8"?>
<a:theme xmlns:a="http://schemas.openxmlformats.org/drawingml/2006/main" name="powerpoint-template-24">
  <a:themeElements>
    <a:clrScheme name="">
      <a:dk1>
        <a:srgbClr val="4D4D4D"/>
      </a:dk1>
      <a:lt1>
        <a:srgbClr val="FFFFFF"/>
      </a:lt1>
      <a:dk2>
        <a:srgbClr val="4D4D4D"/>
      </a:dk2>
      <a:lt2>
        <a:srgbClr val="142F9E"/>
      </a:lt2>
      <a:accent1>
        <a:srgbClr val="0C5FCA"/>
      </a:accent1>
      <a:accent2>
        <a:srgbClr val="007DF4"/>
      </a:accent2>
      <a:accent3>
        <a:srgbClr val="FFFFFF"/>
      </a:accent3>
      <a:accent4>
        <a:srgbClr val="404040"/>
      </a:accent4>
      <a:accent5>
        <a:srgbClr val="AAB6E1"/>
      </a:accent5>
      <a:accent6>
        <a:srgbClr val="0071DD"/>
      </a:accent6>
      <a:hlink>
        <a:srgbClr val="0CBEFD"/>
      </a:hlink>
      <a:folHlink>
        <a:srgbClr val="D3D3D3"/>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AF5612"/>
        </a:lt2>
        <a:accent1>
          <a:srgbClr val="CB882F"/>
        </a:accent1>
        <a:accent2>
          <a:srgbClr val="E7C432"/>
        </a:accent2>
        <a:accent3>
          <a:srgbClr val="FFFFFF"/>
        </a:accent3>
        <a:accent4>
          <a:srgbClr val="404040"/>
        </a:accent4>
        <a:accent5>
          <a:srgbClr val="E2C3AD"/>
        </a:accent5>
        <a:accent6>
          <a:srgbClr val="D1B12C"/>
        </a:accent6>
        <a:hlink>
          <a:srgbClr val="EECA3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9A5E40"/>
        </a:lt2>
        <a:accent1>
          <a:srgbClr val="AE7750"/>
        </a:accent1>
        <a:accent2>
          <a:srgbClr val="C08D60"/>
        </a:accent2>
        <a:accent3>
          <a:srgbClr val="FFFFFF"/>
        </a:accent3>
        <a:accent4>
          <a:srgbClr val="404040"/>
        </a:accent4>
        <a:accent5>
          <a:srgbClr val="D3BDB3"/>
        </a:accent5>
        <a:accent6>
          <a:srgbClr val="AE7F56"/>
        </a:accent6>
        <a:hlink>
          <a:srgbClr val="CCA47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D1BB77"/>
        </a:lt2>
        <a:accent1>
          <a:srgbClr val="DBBA87"/>
        </a:accent1>
        <a:accent2>
          <a:srgbClr val="E0B265"/>
        </a:accent2>
        <a:accent3>
          <a:srgbClr val="FFFFFF"/>
        </a:accent3>
        <a:accent4>
          <a:srgbClr val="404040"/>
        </a:accent4>
        <a:accent5>
          <a:srgbClr val="EAD9C3"/>
        </a:accent5>
        <a:accent6>
          <a:srgbClr val="CBA15B"/>
        </a:accent6>
        <a:hlink>
          <a:srgbClr val="E9C27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3D3D3"/>
        </a:folHlink>
      </a:clrScheme>
      <a:clrMap bg1="lt1" tx1="dk1" bg2="lt2" tx2="dk2" accent1="accent1" accent2="accent2" accent3="accent3" accent4="accent4" accent5="accent5" accent6="accent6" hlink="hlink" folHlink="folHlink"/>
    </a:extraClrScheme>
    <a:extraClrScheme>
      <a:clrScheme name="powerpoint-template-24 14">
        <a:dk1>
          <a:srgbClr val="FFFFFF"/>
        </a:dk1>
        <a:lt1>
          <a:srgbClr val="FFFFFF"/>
        </a:lt1>
        <a:dk2>
          <a:srgbClr val="FFFFFF"/>
        </a:dk2>
        <a:lt2>
          <a:srgbClr val="45762A"/>
        </a:lt2>
        <a:accent1>
          <a:srgbClr val="42934C"/>
        </a:accent1>
        <a:accent2>
          <a:srgbClr val="34B66A"/>
        </a:accent2>
        <a:accent3>
          <a:srgbClr val="FFFFFF"/>
        </a:accent3>
        <a:accent4>
          <a:srgbClr val="DADADA"/>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5">
        <a:dk1>
          <a:srgbClr val="FFFFFF"/>
        </a:dk1>
        <a:lt1>
          <a:srgbClr val="FFFFFF"/>
        </a:lt1>
        <a:dk2>
          <a:srgbClr val="FFFFFF"/>
        </a:dk2>
        <a:lt2>
          <a:srgbClr val="55A6FE"/>
        </a:lt2>
        <a:accent1>
          <a:srgbClr val="71BBFF"/>
        </a:accent1>
        <a:accent2>
          <a:srgbClr val="74CCFF"/>
        </a:accent2>
        <a:accent3>
          <a:srgbClr val="FFFFFF"/>
        </a:accent3>
        <a:accent4>
          <a:srgbClr val="DADADA"/>
        </a:accent4>
        <a:accent5>
          <a:srgbClr val="BBDAFF"/>
        </a:accent5>
        <a:accent6>
          <a:srgbClr val="68B9E7"/>
        </a:accent6>
        <a:hlink>
          <a:srgbClr val="94D8FF"/>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6">
        <a:dk1>
          <a:srgbClr val="FFFFFF"/>
        </a:dk1>
        <a:lt1>
          <a:srgbClr val="FFFFFF"/>
        </a:lt1>
        <a:dk2>
          <a:srgbClr val="FFFFFF"/>
        </a:dk2>
        <a:lt2>
          <a:srgbClr val="4BA1FF"/>
        </a:lt2>
        <a:accent1>
          <a:srgbClr val="5DB2FF"/>
        </a:accent1>
        <a:accent2>
          <a:srgbClr val="65C8FF"/>
        </a:accent2>
        <a:accent3>
          <a:srgbClr val="FFFFFF"/>
        </a:accent3>
        <a:accent4>
          <a:srgbClr val="DADADA"/>
        </a:accent4>
        <a:accent5>
          <a:srgbClr val="B6D5FF"/>
        </a:accent5>
        <a:accent6>
          <a:srgbClr val="5BB5E7"/>
        </a:accent6>
        <a:hlink>
          <a:srgbClr val="87E1FF"/>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3455</TotalTime>
  <Words>343</Words>
  <Application>Microsoft Office PowerPoint</Application>
  <PresentationFormat>Affichage à l'écran (4:3)</PresentationFormat>
  <Paragraphs>53</Paragraphs>
  <Slides>15</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Arial</vt:lpstr>
      <vt:lpstr>Calibri</vt:lpstr>
      <vt:lpstr>Microsoft Sans Serif</vt:lpstr>
      <vt:lpstr>Monotype Corsiva</vt:lpstr>
      <vt:lpstr>Noto Sans</vt:lpstr>
      <vt:lpstr>Open Sans</vt:lpstr>
      <vt:lpstr>Rockwell Condensed</vt:lpstr>
      <vt:lpstr>Squada One</vt:lpstr>
      <vt:lpstr>powerpoint-template-24</vt:lpstr>
      <vt:lpstr> Présentation de Portfolio  ELFAIZ ENNADIFI</vt:lpstr>
      <vt:lpstr>Présentation PowerPoint</vt:lpstr>
      <vt:lpstr>Présentation PowerPoint</vt:lpstr>
      <vt:lpstr>Présentation PowerPoint</vt:lpstr>
      <vt:lpstr>Présentation PowerPoint</vt:lpstr>
      <vt:lpstr>Page skills:</vt:lpstr>
      <vt:lpstr>Page works: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Portfolio</dc:title>
  <dc:creator>Youcode</dc:creator>
  <cp:lastModifiedBy>Youcode</cp:lastModifiedBy>
  <cp:revision>44</cp:revision>
  <dcterms:created xsi:type="dcterms:W3CDTF">2020-09-12T00:48:57Z</dcterms:created>
  <dcterms:modified xsi:type="dcterms:W3CDTF">2020-09-16T17:15:03Z</dcterms:modified>
</cp:coreProperties>
</file>