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outu.be/l84MZ71NY1o" TargetMode="External"/><Relationship Id="rId4" Type="http://schemas.openxmlformats.org/officeDocument/2006/relationships/hyperlink" Target="https://www.youtube.com/watch?v=wdEUhDiSF9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FLUID SIMULATION</a:t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William Ennefors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Goal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3D Fluid </a:t>
            </a:r>
            <a:r>
              <a:rPr lang="sv"/>
              <a:t>Simulation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Staggered MAC-Grid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Pic/Flip Method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At least 30 fps with 1000 particles and 100 cells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Calculations done on the GPU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Final Results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3D Fluid </a:t>
            </a:r>
            <a:r>
              <a:rPr lang="sv"/>
              <a:t>Simulation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Dynamic Staggered MAC-Grid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22500 Particles 30~40 FPS and 500+ cells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Navier-Stokes algorithm with pressure solving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What Went Well?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Early Time Plan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Implementation of the Mac-Grid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Algorithm design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Test Driven Development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What Went Wrong?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Too little research and understanding of the mathematical equations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Lost direction towards the end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Too much guessing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What Have I Learned?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Spend more time on pre-development and planning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Make sure I actually have understood what I’m supposed to implement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Structure my code better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Short clips of the software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First progress video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 u="sng">
                <a:solidFill>
                  <a:schemeClr val="hlink"/>
                </a:solidFill>
                <a:hlinkClick r:id="rId3"/>
              </a:rPr>
              <a:t>https://youtu.be/l84MZ71NY1o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The software now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 u="sng">
                <a:solidFill>
                  <a:schemeClr val="hlink"/>
                </a:solidFill>
                <a:hlinkClick r:id="rId4"/>
              </a:rPr>
              <a:t>https://www.youtube.com/watch?v=wdEUhDiSF98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