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ply" initials="S" lastIdx="1" clrIdx="0">
    <p:extLst>
      <p:ext uri="{19B8F6BF-5375-455C-9EA6-DF929625EA0E}">
        <p15:presenceInfo xmlns:p15="http://schemas.microsoft.com/office/powerpoint/2012/main" userId="Simpl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A9AA8D-03CC-4407-8DC5-75648F630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658AE1-5A4B-4133-A628-C60401D8C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94F4FF-E92C-4327-BE79-B7AF6D74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27BD-8AED-4C3D-AE62-91C06C553FBE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DAF795-5172-4FD2-AE7B-13DF4EA65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6F12C6-7A28-4C4C-87C1-15AF432F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3589-DBEF-4621-97E3-CFB4E1B6DC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379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5FFA33-D99B-4B0D-A6A3-9DF035B7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0EEC20-13C4-45EB-BF59-413B2EB56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1F40C0-1F97-40E4-9FCF-EA7D419E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27BD-8AED-4C3D-AE62-91C06C553FBE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373C78-E798-4099-9EB3-E0607296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9EB440-F137-49B7-97B9-4D05CD2D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3589-DBEF-4621-97E3-CFB4E1B6DC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54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15A7986-6B00-47A4-A781-9B28351BA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644E66-02BE-4893-8E6D-10E599AF1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342933-B766-4382-8E2F-184F353E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27BD-8AED-4C3D-AE62-91C06C553FBE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B547C6-FB78-496A-980B-A7C41953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1647A9-BDD0-4BF9-A8AA-CD274086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3589-DBEF-4621-97E3-CFB4E1B6DC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898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15EE1A-762E-4FF4-A557-75833B01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B003DC-1021-4102-A04C-5118068DE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085A29-BA18-4460-B0C1-54711167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27BD-8AED-4C3D-AE62-91C06C553FBE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C9782E-28F3-4C95-B15A-C31F1675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CED9C2-8954-454D-91D7-B3CAC3DA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3589-DBEF-4621-97E3-CFB4E1B6DC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72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30A3BA-810D-494B-BDB1-1E1F1FE5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31F689-20C6-4005-9BC6-1F402A2B9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0793FF-0EBD-4D0A-A515-19EFF962D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27BD-8AED-4C3D-AE62-91C06C553FBE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89F6AE-7E4D-43D6-B111-697126E1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5767D3-AF65-4BB7-B4C4-234AB10A0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3589-DBEF-4621-97E3-CFB4E1B6DC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28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61250-803B-4E6D-89EF-9140447C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52554A-3B74-4C67-9FC4-41F7DBFE7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C3EDAE-1CAF-4446-AC60-7E17B0DE8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721466-1428-4D1B-B31B-B7D781EF9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27BD-8AED-4C3D-AE62-91C06C553FBE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706319-E09A-4441-A36A-C493B4AEE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63C498-06AD-48BF-90D0-A4948328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3589-DBEF-4621-97E3-CFB4E1B6DC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10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52CABF-C873-480C-97C9-ED0DA78E4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0BEDEC-339F-43A4-AD7B-CE7085C30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B99D86-298D-4430-8408-5891A027A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014BC4-70E7-4A41-A0E8-556B5F73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508D7C-6258-48F7-9633-7E2F6DC3B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B1D26EF-AEE5-4C2E-A457-FFCAF5DA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27BD-8AED-4C3D-AE62-91C06C553FBE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6B404AB-2CAC-47A9-9187-A080A135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4E672C3-CE83-4C8D-A0F6-A1655E25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3589-DBEF-4621-97E3-CFB4E1B6DC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85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8C965D-C13D-469F-9E0D-009BC17B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589BC77-6D7C-4E99-BBCB-FEA219486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27BD-8AED-4C3D-AE62-91C06C553FBE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151A7B-6774-4E0B-B2CC-920C5050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A75E98-2E10-47B7-A971-5D631408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3589-DBEF-4621-97E3-CFB4E1B6DC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88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40AB8E0-6397-420A-A805-12BB659A4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27BD-8AED-4C3D-AE62-91C06C553FBE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A13031A-5AF7-454B-9807-2DCFE12EE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F709A4-40D1-4AD0-A892-04925363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3589-DBEF-4621-97E3-CFB4E1B6DC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58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E04B5B-76B0-49CD-B697-D31C5AE1C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EA88BE-18C5-440A-BB34-0C2C5EDC1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942B84-5888-4C20-A7A8-35C19412C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BAAF56-3389-40C9-B8DF-15AA9AD25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27BD-8AED-4C3D-AE62-91C06C553FBE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72B815-CFC8-40ED-AA2E-8AEEFC56F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E11ABC-9643-4494-B2A9-556E04CB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3589-DBEF-4621-97E3-CFB4E1B6DC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39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C40F46-63DA-47ED-A626-09C49B6BF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69EAFA6-81F8-4D7F-92A0-7CBDFD704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8D03A2-0AD0-4A37-BC04-32E76F9A9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1EA872-7B09-479E-9305-035A8962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27BD-8AED-4C3D-AE62-91C06C553FBE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D4BE64-4FA0-47DB-81AC-16C8EDDD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8429B0-5D9D-46AB-A0D2-F5BAB547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3589-DBEF-4621-97E3-CFB4E1B6DC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62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031E296-1E12-4B2C-9F39-12A42A7C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42C013-E5DD-4AE9-A325-C65FB556D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5188B0-B8D3-42CA-AA1D-A1F926B72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727BD-8AED-4C3D-AE62-91C06C553FBE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F73B37-C4DD-4816-90CC-4336258C1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123A57-ED22-4ACF-B3D6-9BE96593E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33589-DBEF-4621-97E3-CFB4E1B6DC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73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16B40CA4-F7EC-4C8F-8631-DB7C123FD8BD}"/>
              </a:ext>
            </a:extLst>
          </p:cNvPr>
          <p:cNvSpPr/>
          <p:nvPr/>
        </p:nvSpPr>
        <p:spPr>
          <a:xfrm>
            <a:off x="103025" y="274583"/>
            <a:ext cx="2675633" cy="257034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AA5302F-F786-462D-AC4F-C3245DCF02C0}"/>
              </a:ext>
            </a:extLst>
          </p:cNvPr>
          <p:cNvSpPr txBox="1"/>
          <p:nvPr/>
        </p:nvSpPr>
        <p:spPr>
          <a:xfrm>
            <a:off x="905880" y="274583"/>
            <a:ext cx="1069921" cy="3219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Utilisateur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407C479-05D8-4FB3-B303-8F5DD255C410}"/>
              </a:ext>
            </a:extLst>
          </p:cNvPr>
          <p:cNvSpPr/>
          <p:nvPr/>
        </p:nvSpPr>
        <p:spPr>
          <a:xfrm>
            <a:off x="278942" y="1747854"/>
            <a:ext cx="2336510" cy="553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Jouer en présence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22B648A-AAAD-476E-8E8A-577D4B132FCD}"/>
              </a:ext>
            </a:extLst>
          </p:cNvPr>
          <p:cNvSpPr/>
          <p:nvPr/>
        </p:nvSpPr>
        <p:spPr>
          <a:xfrm>
            <a:off x="274668" y="1013365"/>
            <a:ext cx="2336511" cy="553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Jouer à distance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C136F14-0179-4142-AB77-7E219F077EE1}"/>
              </a:ext>
            </a:extLst>
          </p:cNvPr>
          <p:cNvGrpSpPr/>
          <p:nvPr/>
        </p:nvGrpSpPr>
        <p:grpSpPr>
          <a:xfrm>
            <a:off x="2882662" y="63313"/>
            <a:ext cx="7302297" cy="3930189"/>
            <a:chOff x="3663806" y="240595"/>
            <a:chExt cx="7111276" cy="393018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081C134-C6D8-46A4-82E2-CEA792A892E4}"/>
                </a:ext>
              </a:extLst>
            </p:cNvPr>
            <p:cNvSpPr/>
            <p:nvPr/>
          </p:nvSpPr>
          <p:spPr>
            <a:xfrm>
              <a:off x="3674486" y="663498"/>
              <a:ext cx="7100596" cy="350728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0DDAE897-6A25-404E-A39D-38A7C0935E64}"/>
                </a:ext>
              </a:extLst>
            </p:cNvPr>
            <p:cNvSpPr txBox="1"/>
            <p:nvPr/>
          </p:nvSpPr>
          <p:spPr>
            <a:xfrm>
              <a:off x="6107116" y="663498"/>
              <a:ext cx="2047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Application Android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5D06A3B-D4E2-4356-BFD0-7B26DEE319EE}"/>
                </a:ext>
              </a:extLst>
            </p:cNvPr>
            <p:cNvSpPr/>
            <p:nvPr/>
          </p:nvSpPr>
          <p:spPr>
            <a:xfrm>
              <a:off x="3872204" y="1255448"/>
              <a:ext cx="2006082" cy="276167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3001D46-42F1-4A56-91DC-29342526A8F4}"/>
                </a:ext>
              </a:extLst>
            </p:cNvPr>
            <p:cNvSpPr/>
            <p:nvPr/>
          </p:nvSpPr>
          <p:spPr>
            <a:xfrm>
              <a:off x="6186780" y="1278376"/>
              <a:ext cx="2006082" cy="276167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716FEE8C-8701-4373-ABC3-9641FA029680}"/>
                </a:ext>
              </a:extLst>
            </p:cNvPr>
            <p:cNvSpPr/>
            <p:nvPr/>
          </p:nvSpPr>
          <p:spPr>
            <a:xfrm>
              <a:off x="3928188" y="1309004"/>
              <a:ext cx="1894114" cy="43464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Créer une partie</a:t>
              </a:r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0BD511A5-A85B-43F5-8DDA-1172E7568B29}"/>
                </a:ext>
              </a:extLst>
            </p:cNvPr>
            <p:cNvSpPr/>
            <p:nvPr/>
          </p:nvSpPr>
          <p:spPr>
            <a:xfrm>
              <a:off x="3928188" y="2201638"/>
              <a:ext cx="1894114" cy="43464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Rejoindre une partie</a:t>
              </a:r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13E35051-1995-435F-84CD-225D91134A37}"/>
                </a:ext>
              </a:extLst>
            </p:cNvPr>
            <p:cNvCxnSpPr/>
            <p:nvPr/>
          </p:nvCxnSpPr>
          <p:spPr>
            <a:xfrm>
              <a:off x="6221743" y="2607023"/>
              <a:ext cx="200608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27D9D318-7511-4507-954A-2B12C8E4A9F6}"/>
                </a:ext>
              </a:extLst>
            </p:cNvPr>
            <p:cNvSpPr txBox="1"/>
            <p:nvPr/>
          </p:nvSpPr>
          <p:spPr>
            <a:xfrm>
              <a:off x="6181436" y="1260594"/>
              <a:ext cx="807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Présentiel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32558942-BCDD-4A38-AAF8-B36216A0EE37}"/>
                </a:ext>
              </a:extLst>
            </p:cNvPr>
            <p:cNvSpPr txBox="1"/>
            <p:nvPr/>
          </p:nvSpPr>
          <p:spPr>
            <a:xfrm>
              <a:off x="4096139" y="1695644"/>
              <a:ext cx="17261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(Présentiel uniquement)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B1AE4A0E-40D8-4B77-9560-CDBC4FEE1E4F}"/>
                </a:ext>
              </a:extLst>
            </p:cNvPr>
            <p:cNvSpPr txBox="1"/>
            <p:nvPr/>
          </p:nvSpPr>
          <p:spPr>
            <a:xfrm>
              <a:off x="4012163" y="2636284"/>
              <a:ext cx="17261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(Présentiel ou distanciel)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39F11AF-F0F8-403F-A6CE-C22EE7A8BD92}"/>
                </a:ext>
              </a:extLst>
            </p:cNvPr>
            <p:cNvSpPr/>
            <p:nvPr/>
          </p:nvSpPr>
          <p:spPr>
            <a:xfrm>
              <a:off x="8516180" y="1272637"/>
              <a:ext cx="2006082" cy="276167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B487C00A-DFC3-45E3-9B05-193B29DED28D}"/>
                </a:ext>
              </a:extLst>
            </p:cNvPr>
            <p:cNvSpPr txBox="1"/>
            <p:nvPr/>
          </p:nvSpPr>
          <p:spPr>
            <a:xfrm>
              <a:off x="8516180" y="1261009"/>
              <a:ext cx="807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Distanciel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BBB0FAE7-54B5-46DF-BF96-EB48E4A66364}"/>
                </a:ext>
              </a:extLst>
            </p:cNvPr>
            <p:cNvSpPr txBox="1"/>
            <p:nvPr/>
          </p:nvSpPr>
          <p:spPr>
            <a:xfrm>
              <a:off x="6137644" y="1707128"/>
              <a:ext cx="2193229" cy="1723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-afficher les informations de jeu</a:t>
              </a:r>
            </a:p>
            <a:p>
              <a:r>
                <a:rPr lang="fr-FR" sz="1100" dirty="0"/>
                <a:t>-alerte coup illégaux</a:t>
              </a:r>
            </a:p>
            <a:p>
              <a:r>
                <a:rPr lang="fr-FR" sz="1100" dirty="0"/>
                <a:t>(- Aide au jeu si activée)</a:t>
              </a:r>
            </a:p>
            <a:p>
              <a:endParaRPr lang="fr-FR" sz="1100" dirty="0"/>
            </a:p>
            <a:p>
              <a:endParaRPr lang="fr-FR" sz="1100" dirty="0"/>
            </a:p>
            <a:p>
              <a:r>
                <a:rPr lang="fr-FR" sz="1100" dirty="0"/>
                <a:t>Hôte uniquement (créateur de la </a:t>
              </a:r>
            </a:p>
            <a:p>
              <a:r>
                <a:rPr lang="fr-FR" sz="1100" dirty="0"/>
                <a:t>Partie):</a:t>
              </a:r>
            </a:p>
            <a:p>
              <a:r>
                <a:rPr lang="fr-FR" sz="1100" dirty="0"/>
                <a:t>-administrer la partie et les joueurs</a:t>
              </a:r>
            </a:p>
            <a:p>
              <a:endParaRPr lang="fr-FR" dirty="0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B5540F0-0D5B-4B55-94F3-A98D09C6E9D0}"/>
                </a:ext>
              </a:extLst>
            </p:cNvPr>
            <p:cNvSpPr txBox="1"/>
            <p:nvPr/>
          </p:nvSpPr>
          <p:spPr>
            <a:xfrm>
              <a:off x="8473336" y="1707128"/>
              <a:ext cx="2121807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-afficher les informations de jeu</a:t>
              </a:r>
            </a:p>
            <a:p>
              <a:r>
                <a:rPr lang="fr-FR" sz="1100" dirty="0"/>
                <a:t>-alerte coup illégaux</a:t>
              </a:r>
            </a:p>
            <a:p>
              <a:r>
                <a:rPr lang="fr-FR" sz="1100" dirty="0"/>
                <a:t>(- Aide au jeu si activée)</a:t>
              </a:r>
            </a:p>
            <a:p>
              <a:r>
                <a:rPr lang="fr-FR" sz="1100" dirty="0">
                  <a:solidFill>
                    <a:srgbClr val="7030A0"/>
                  </a:solidFill>
                </a:rPr>
                <a:t>-jouer quand c’est son tour </a:t>
              </a:r>
            </a:p>
            <a:p>
              <a:r>
                <a:rPr lang="fr-FR" sz="1100" dirty="0">
                  <a:solidFill>
                    <a:srgbClr val="7030A0"/>
                  </a:solidFill>
                </a:rPr>
                <a:t>(cliquer sur la pioche, sur son jeu..)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2A47775E-5E54-4B3D-BA2D-60F5960F92CE}"/>
                </a:ext>
              </a:extLst>
            </p:cNvPr>
            <p:cNvSpPr txBox="1"/>
            <p:nvPr/>
          </p:nvSpPr>
          <p:spPr>
            <a:xfrm>
              <a:off x="3663806" y="240595"/>
              <a:ext cx="6650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900" dirty="0"/>
                <a:t>Parmi les informations de jeu certaines sont publiques et identiques pour tout le monde (typiquement les cartes posées) d’autres sont privées et propres à chaque joueur (typiquement </a:t>
              </a:r>
              <a:r>
                <a:rPr lang="fr-FR" sz="900"/>
                <a:t>la main d’un </a:t>
              </a:r>
              <a:r>
                <a:rPr lang="fr-FR" sz="900" dirty="0"/>
                <a:t>joueur)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0C092CD6-D9F2-4E4C-913C-AA00552FD40C}"/>
              </a:ext>
            </a:extLst>
          </p:cNvPr>
          <p:cNvSpPr/>
          <p:nvPr/>
        </p:nvSpPr>
        <p:spPr>
          <a:xfrm>
            <a:off x="345196" y="4274484"/>
            <a:ext cx="4667712" cy="23509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DD48151-633E-4920-8B6B-50CD173D83A1}"/>
              </a:ext>
            </a:extLst>
          </p:cNvPr>
          <p:cNvSpPr txBox="1"/>
          <p:nvPr/>
        </p:nvSpPr>
        <p:spPr>
          <a:xfrm>
            <a:off x="2055267" y="4274484"/>
            <a:ext cx="99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Croupier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0CC9129-0DC7-4C9E-8138-E34D4C377608}"/>
              </a:ext>
            </a:extLst>
          </p:cNvPr>
          <p:cNvSpPr/>
          <p:nvPr/>
        </p:nvSpPr>
        <p:spPr>
          <a:xfrm>
            <a:off x="3230566" y="4621176"/>
            <a:ext cx="1660450" cy="187359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Carte de contrôle</a:t>
            </a:r>
          </a:p>
          <a:p>
            <a:pPr algn="ctr"/>
            <a:endParaRPr lang="fr-FR" sz="1600" b="1" dirty="0"/>
          </a:p>
          <a:p>
            <a:pPr marL="171450" indent="-171450">
              <a:buFontTx/>
              <a:buChar char="-"/>
            </a:pPr>
            <a:r>
              <a:rPr lang="fr-FR" sz="1200" dirty="0"/>
              <a:t>Réception données (action à effectuer physiquement)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Envoi données caméra 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Action moteur</a:t>
            </a:r>
            <a:endParaRPr lang="fr-FR" sz="1600" dirty="0"/>
          </a:p>
          <a:p>
            <a:pPr algn="ctr"/>
            <a:endParaRPr lang="fr-FR" sz="16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935C2B9-1425-4499-9F79-0F883F17AA18}"/>
              </a:ext>
            </a:extLst>
          </p:cNvPr>
          <p:cNvSpPr/>
          <p:nvPr/>
        </p:nvSpPr>
        <p:spPr>
          <a:xfrm>
            <a:off x="541176" y="5584832"/>
            <a:ext cx="2386020" cy="88295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Capteurs : caméra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7B75CC-90E0-4635-8065-AF321856D49C}"/>
              </a:ext>
            </a:extLst>
          </p:cNvPr>
          <p:cNvSpPr/>
          <p:nvPr/>
        </p:nvSpPr>
        <p:spPr>
          <a:xfrm>
            <a:off x="541176" y="4635558"/>
            <a:ext cx="2386019" cy="88295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Moteurs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5CBF48-2DF4-49DD-B70A-C85746A031AF}"/>
              </a:ext>
            </a:extLst>
          </p:cNvPr>
          <p:cNvSpPr/>
          <p:nvPr/>
        </p:nvSpPr>
        <p:spPr>
          <a:xfrm>
            <a:off x="5391604" y="4274484"/>
            <a:ext cx="4793355" cy="23509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A164D18-13DA-4897-91B6-DF988A987DF2}"/>
              </a:ext>
            </a:extLst>
          </p:cNvPr>
          <p:cNvSpPr txBox="1"/>
          <p:nvPr/>
        </p:nvSpPr>
        <p:spPr>
          <a:xfrm>
            <a:off x="7577840" y="426622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5D23EE6-571F-4541-AD9D-7D4E9906CD20}"/>
              </a:ext>
            </a:extLst>
          </p:cNvPr>
          <p:cNvSpPr/>
          <p:nvPr/>
        </p:nvSpPr>
        <p:spPr>
          <a:xfrm>
            <a:off x="5467920" y="4621176"/>
            <a:ext cx="4635236" cy="6081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/>
              <a:t>Serveur distant :</a:t>
            </a:r>
            <a:r>
              <a:rPr lang="fr-FR" sz="1400" dirty="0"/>
              <a:t> Synchronisation des données de jeu</a:t>
            </a:r>
            <a:endParaRPr lang="fr-FR" sz="1400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814648F-CA90-4983-B197-4F9A5D5FB05F}"/>
              </a:ext>
            </a:extLst>
          </p:cNvPr>
          <p:cNvSpPr/>
          <p:nvPr/>
        </p:nvSpPr>
        <p:spPr>
          <a:xfrm>
            <a:off x="5503766" y="5726448"/>
            <a:ext cx="4635236" cy="6081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/>
              <a:t>IA : </a:t>
            </a:r>
            <a:r>
              <a:rPr lang="fr-FR" sz="1400" dirty="0"/>
              <a:t>reconnaissance des cartes par vision par ordinateur</a:t>
            </a:r>
            <a:endParaRPr lang="fr-FR" sz="1400" b="1" dirty="0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A9B423FA-2D43-40DE-BDA4-E318325614FF}"/>
              </a:ext>
            </a:extLst>
          </p:cNvPr>
          <p:cNvSpPr/>
          <p:nvPr/>
        </p:nvSpPr>
        <p:spPr>
          <a:xfrm>
            <a:off x="212826" y="3099731"/>
            <a:ext cx="2391972" cy="74010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Cartes jouées physiquement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406461E-76F1-42D0-A9F2-6A4EDC6304D9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2611179" y="1289867"/>
            <a:ext cx="569140" cy="807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2F78E26F-521A-49B9-9842-CAA14A9533F1}"/>
              </a:ext>
            </a:extLst>
          </p:cNvPr>
          <p:cNvCxnSpPr/>
          <p:nvPr/>
        </p:nvCxnSpPr>
        <p:spPr>
          <a:xfrm flipV="1">
            <a:off x="2611179" y="1349045"/>
            <a:ext cx="542967" cy="65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6D94188A-2364-4C6E-9F1A-949DC6605F4A}"/>
              </a:ext>
            </a:extLst>
          </p:cNvPr>
          <p:cNvCxnSpPr>
            <a:endCxn id="18" idx="1"/>
          </p:cNvCxnSpPr>
          <p:nvPr/>
        </p:nvCxnSpPr>
        <p:spPr>
          <a:xfrm>
            <a:off x="2620939" y="1993340"/>
            <a:ext cx="533207" cy="248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3A459BA6-0E60-4525-9B6C-934D8244D3C3}"/>
              </a:ext>
            </a:extLst>
          </p:cNvPr>
          <p:cNvCxnSpPr/>
          <p:nvPr/>
        </p:nvCxnSpPr>
        <p:spPr>
          <a:xfrm flipV="1">
            <a:off x="5980922" y="5229304"/>
            <a:ext cx="0" cy="49714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77DF028D-7F39-4918-96EA-13DFA53F5E91}"/>
              </a:ext>
            </a:extLst>
          </p:cNvPr>
          <p:cNvSpPr txBox="1"/>
          <p:nvPr/>
        </p:nvSpPr>
        <p:spPr>
          <a:xfrm>
            <a:off x="5986394" y="5312218"/>
            <a:ext cx="259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Cartes reconnues</a:t>
            </a: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860E01B9-5CAF-48EF-98CC-812CC9600BEC}"/>
              </a:ext>
            </a:extLst>
          </p:cNvPr>
          <p:cNvCxnSpPr/>
          <p:nvPr/>
        </p:nvCxnSpPr>
        <p:spPr>
          <a:xfrm>
            <a:off x="2927196" y="6026307"/>
            <a:ext cx="31318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C0BE53C9-7269-47C2-9B70-05388D15AAF4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922351" y="6026307"/>
            <a:ext cx="581415" cy="420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7D635AC3-A0C7-4D49-8AE7-4D78C8015FED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4891016" y="4925240"/>
            <a:ext cx="576904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A9A1CCCC-9A13-47DD-B1A3-F5C815B6B1BE}"/>
              </a:ext>
            </a:extLst>
          </p:cNvPr>
          <p:cNvCxnSpPr>
            <a:cxnSpLocks/>
          </p:cNvCxnSpPr>
          <p:nvPr/>
        </p:nvCxnSpPr>
        <p:spPr>
          <a:xfrm flipV="1">
            <a:off x="10435159" y="2300857"/>
            <a:ext cx="0" cy="262438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3FFB2223-5C57-41E8-B29D-4BEA67097144}"/>
              </a:ext>
            </a:extLst>
          </p:cNvPr>
          <p:cNvCxnSpPr>
            <a:cxnSpLocks/>
          </p:cNvCxnSpPr>
          <p:nvPr/>
        </p:nvCxnSpPr>
        <p:spPr>
          <a:xfrm flipH="1">
            <a:off x="10184960" y="2300857"/>
            <a:ext cx="250199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F9298FC1-4661-4FF3-8547-C8C5E917EC92}"/>
              </a:ext>
            </a:extLst>
          </p:cNvPr>
          <p:cNvCxnSpPr>
            <a:cxnSpLocks/>
          </p:cNvCxnSpPr>
          <p:nvPr/>
        </p:nvCxnSpPr>
        <p:spPr>
          <a:xfrm>
            <a:off x="2716660" y="815789"/>
            <a:ext cx="6178703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77A064D4-8BF7-4746-A59E-9A38CF2CF8AC}"/>
              </a:ext>
            </a:extLst>
          </p:cNvPr>
          <p:cNvCxnSpPr>
            <a:cxnSpLocks/>
          </p:cNvCxnSpPr>
          <p:nvPr/>
        </p:nvCxnSpPr>
        <p:spPr>
          <a:xfrm>
            <a:off x="6400800" y="815789"/>
            <a:ext cx="0" cy="2574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2761066A-1400-4B22-85E3-9CB30829DD7F}"/>
              </a:ext>
            </a:extLst>
          </p:cNvPr>
          <p:cNvCxnSpPr>
            <a:cxnSpLocks/>
          </p:cNvCxnSpPr>
          <p:nvPr/>
        </p:nvCxnSpPr>
        <p:spPr>
          <a:xfrm>
            <a:off x="8895363" y="815790"/>
            <a:ext cx="0" cy="24120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80B12C6E-34DE-4D44-868C-DA205B39D6ED}"/>
              </a:ext>
            </a:extLst>
          </p:cNvPr>
          <p:cNvCxnSpPr/>
          <p:nvPr/>
        </p:nvCxnSpPr>
        <p:spPr>
          <a:xfrm flipH="1">
            <a:off x="2604798" y="815789"/>
            <a:ext cx="111862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21D12FCF-1E2A-476D-92C6-3DD1CE4DF583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408812" y="2367181"/>
            <a:ext cx="0" cy="732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671DBE1-36BC-4A88-B66D-559CA8E6CC92}"/>
              </a:ext>
            </a:extLst>
          </p:cNvPr>
          <p:cNvCxnSpPr>
            <a:endCxn id="51" idx="4"/>
          </p:cNvCxnSpPr>
          <p:nvPr/>
        </p:nvCxnSpPr>
        <p:spPr>
          <a:xfrm flipV="1">
            <a:off x="1408812" y="3839838"/>
            <a:ext cx="0" cy="7813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33619E92-5D3E-40E3-B8B1-1D0CA96CA9D8}"/>
              </a:ext>
            </a:extLst>
          </p:cNvPr>
          <p:cNvSpPr/>
          <p:nvPr/>
        </p:nvSpPr>
        <p:spPr>
          <a:xfrm>
            <a:off x="10674220" y="205273"/>
            <a:ext cx="1361047" cy="39188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5DA3E19C-3744-4223-B834-FAF560E1859B}"/>
              </a:ext>
            </a:extLst>
          </p:cNvPr>
          <p:cNvSpPr txBox="1"/>
          <p:nvPr/>
        </p:nvSpPr>
        <p:spPr>
          <a:xfrm>
            <a:off x="10865025" y="205273"/>
            <a:ext cx="979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Légende</a:t>
            </a:r>
          </a:p>
        </p:txBody>
      </p:sp>
      <p:cxnSp>
        <p:nvCxnSpPr>
          <p:cNvPr id="109" name="Connecteur droit avec flèche 108">
            <a:extLst>
              <a:ext uri="{FF2B5EF4-FFF2-40B4-BE49-F238E27FC236}">
                <a16:creationId xmlns:a16="http://schemas.microsoft.com/office/drawing/2014/main" id="{C604FC39-9FA3-4780-A921-F89EA1779FB7}"/>
              </a:ext>
            </a:extLst>
          </p:cNvPr>
          <p:cNvCxnSpPr>
            <a:cxnSpLocks/>
          </p:cNvCxnSpPr>
          <p:nvPr/>
        </p:nvCxnSpPr>
        <p:spPr>
          <a:xfrm>
            <a:off x="10773943" y="834973"/>
            <a:ext cx="0" cy="386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Connecteur droit avec flèche 110">
            <a:extLst>
              <a:ext uri="{FF2B5EF4-FFF2-40B4-BE49-F238E27FC236}">
                <a16:creationId xmlns:a16="http://schemas.microsoft.com/office/drawing/2014/main" id="{67DE9855-1692-427F-A744-A8378B39FCF9}"/>
              </a:ext>
            </a:extLst>
          </p:cNvPr>
          <p:cNvCxnSpPr>
            <a:cxnSpLocks/>
          </p:cNvCxnSpPr>
          <p:nvPr/>
        </p:nvCxnSpPr>
        <p:spPr>
          <a:xfrm>
            <a:off x="10786580" y="1463442"/>
            <a:ext cx="0" cy="386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FB503252-B3A1-4429-9432-F37DC6C0F1BC}"/>
              </a:ext>
            </a:extLst>
          </p:cNvPr>
          <p:cNvCxnSpPr>
            <a:cxnSpLocks/>
          </p:cNvCxnSpPr>
          <p:nvPr/>
        </p:nvCxnSpPr>
        <p:spPr>
          <a:xfrm>
            <a:off x="10786580" y="2096986"/>
            <a:ext cx="0" cy="38683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0DFD3E4C-E2A7-4F6F-A628-5A66A36F7346}"/>
              </a:ext>
            </a:extLst>
          </p:cNvPr>
          <p:cNvCxnSpPr>
            <a:cxnSpLocks/>
          </p:cNvCxnSpPr>
          <p:nvPr/>
        </p:nvCxnSpPr>
        <p:spPr>
          <a:xfrm>
            <a:off x="10771029" y="2741877"/>
            <a:ext cx="2914" cy="44822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F782BC0-C032-4BA0-9C98-664C06B02B52}"/>
              </a:ext>
            </a:extLst>
          </p:cNvPr>
          <p:cNvCxnSpPr>
            <a:cxnSpLocks/>
          </p:cNvCxnSpPr>
          <p:nvPr/>
        </p:nvCxnSpPr>
        <p:spPr>
          <a:xfrm flipV="1">
            <a:off x="1184988" y="2367182"/>
            <a:ext cx="0" cy="671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C015BF5-E346-46FE-8F15-6A31F4FF880C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103025" y="6026307"/>
            <a:ext cx="4381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07CFD29-2E14-4825-81C1-280D5D760FE3}"/>
              </a:ext>
            </a:extLst>
          </p:cNvPr>
          <p:cNvCxnSpPr/>
          <p:nvPr/>
        </p:nvCxnSpPr>
        <p:spPr>
          <a:xfrm flipV="1">
            <a:off x="103025" y="3993502"/>
            <a:ext cx="0" cy="2032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90B2ECA0-2478-467B-B919-C510DD7BD27E}"/>
              </a:ext>
            </a:extLst>
          </p:cNvPr>
          <p:cNvCxnSpPr/>
          <p:nvPr/>
        </p:nvCxnSpPr>
        <p:spPr>
          <a:xfrm>
            <a:off x="103025" y="3993502"/>
            <a:ext cx="8766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50958CEA-85AB-4034-8153-456AC5AAB67A}"/>
              </a:ext>
            </a:extLst>
          </p:cNvPr>
          <p:cNvCxnSpPr/>
          <p:nvPr/>
        </p:nvCxnSpPr>
        <p:spPr>
          <a:xfrm flipV="1">
            <a:off x="989045" y="3839838"/>
            <a:ext cx="0" cy="1536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8" name="ZoneTexte 127">
            <a:extLst>
              <a:ext uri="{FF2B5EF4-FFF2-40B4-BE49-F238E27FC236}">
                <a16:creationId xmlns:a16="http://schemas.microsoft.com/office/drawing/2014/main" id="{B6B5F0D9-6D47-42A1-8796-5D4DAFF28ED0}"/>
              </a:ext>
            </a:extLst>
          </p:cNvPr>
          <p:cNvSpPr txBox="1"/>
          <p:nvPr/>
        </p:nvSpPr>
        <p:spPr>
          <a:xfrm>
            <a:off x="10813763" y="827597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Action physique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C2F50F45-30AE-4391-9282-FA5A875B1535}"/>
              </a:ext>
            </a:extLst>
          </p:cNvPr>
          <p:cNvSpPr txBox="1"/>
          <p:nvPr/>
        </p:nvSpPr>
        <p:spPr>
          <a:xfrm>
            <a:off x="10813763" y="1517187"/>
            <a:ext cx="8931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Image réelle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3F112216-1D88-4662-8D6B-6AE389817373}"/>
              </a:ext>
            </a:extLst>
          </p:cNvPr>
          <p:cNvSpPr txBox="1"/>
          <p:nvPr/>
        </p:nvSpPr>
        <p:spPr>
          <a:xfrm>
            <a:off x="10783188" y="2130010"/>
            <a:ext cx="1197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Image numérique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5215C0D1-EE93-4F43-9209-0472AE470190}"/>
              </a:ext>
            </a:extLst>
          </p:cNvPr>
          <p:cNvSpPr txBox="1"/>
          <p:nvPr/>
        </p:nvSpPr>
        <p:spPr>
          <a:xfrm>
            <a:off x="10771029" y="2776736"/>
            <a:ext cx="13067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Informations de jeu</a:t>
            </a:r>
          </a:p>
        </p:txBody>
      </p:sp>
      <p:cxnSp>
        <p:nvCxnSpPr>
          <p:cNvPr id="137" name="Connecteur droit avec flèche 136">
            <a:extLst>
              <a:ext uri="{FF2B5EF4-FFF2-40B4-BE49-F238E27FC236}">
                <a16:creationId xmlns:a16="http://schemas.microsoft.com/office/drawing/2014/main" id="{5E7EF62C-5DD6-4ED8-B155-B830D2D403B3}"/>
              </a:ext>
            </a:extLst>
          </p:cNvPr>
          <p:cNvCxnSpPr/>
          <p:nvPr/>
        </p:nvCxnSpPr>
        <p:spPr>
          <a:xfrm flipH="1">
            <a:off x="10103156" y="4925240"/>
            <a:ext cx="332003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avec flèche 138">
            <a:extLst>
              <a:ext uri="{FF2B5EF4-FFF2-40B4-BE49-F238E27FC236}">
                <a16:creationId xmlns:a16="http://schemas.microsoft.com/office/drawing/2014/main" id="{A8D79F1B-43FC-4066-BFDB-CF4C981E2709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2927195" y="5077033"/>
            <a:ext cx="3131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Connecteur droit avec flèche 141">
            <a:extLst>
              <a:ext uri="{FF2B5EF4-FFF2-40B4-BE49-F238E27FC236}">
                <a16:creationId xmlns:a16="http://schemas.microsoft.com/office/drawing/2014/main" id="{A0538221-59A5-4527-A814-17C2222EDD75}"/>
              </a:ext>
            </a:extLst>
          </p:cNvPr>
          <p:cNvCxnSpPr>
            <a:cxnSpLocks/>
          </p:cNvCxnSpPr>
          <p:nvPr/>
        </p:nvCxnSpPr>
        <p:spPr>
          <a:xfrm>
            <a:off x="10783188" y="3429000"/>
            <a:ext cx="0" cy="428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6" name="ZoneTexte 145">
            <a:extLst>
              <a:ext uri="{FF2B5EF4-FFF2-40B4-BE49-F238E27FC236}">
                <a16:creationId xmlns:a16="http://schemas.microsoft.com/office/drawing/2014/main" id="{90BF7154-9003-4623-88BB-7F78B3F94674}"/>
              </a:ext>
            </a:extLst>
          </p:cNvPr>
          <p:cNvSpPr txBox="1"/>
          <p:nvPr/>
        </p:nvSpPr>
        <p:spPr>
          <a:xfrm>
            <a:off x="10738973" y="3496805"/>
            <a:ext cx="1337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Commande d’action</a:t>
            </a:r>
          </a:p>
        </p:txBody>
      </p:sp>
    </p:spTree>
    <p:extLst>
      <p:ext uri="{BB962C8B-B14F-4D97-AF65-F5344CB8AC3E}">
        <p14:creationId xmlns:p14="http://schemas.microsoft.com/office/powerpoint/2010/main" val="5894256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182</Words>
  <PresentationFormat>Grand écran</PresentationFormat>
  <Paragraphs>43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2020-11-12T13:45:05Z</dcterms:created>
  <dcterms:modified xsi:type="dcterms:W3CDTF">2020-11-12T15:39:52Z</dcterms:modified>
</cp:coreProperties>
</file>