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557B0C-CD80-49A4-A283-73F3C398038B}" type="doc">
      <dgm:prSet loTypeId="urn:microsoft.com/office/officeart/2005/8/layout/process2" loCatId="process" qsTypeId="urn:microsoft.com/office/officeart/2005/8/quickstyle/3d1" qsCatId="3D" csTypeId="urn:microsoft.com/office/officeart/2005/8/colors/accent1_2" csCatId="accent1" phldr="1"/>
      <dgm:spPr/>
    </dgm:pt>
    <dgm:pt modelId="{08E72CEB-AE46-41E7-B93E-225BDBE487AA}">
      <dgm:prSet phldrT="[Testo]"/>
      <dgm:spPr/>
      <dgm:t>
        <a:bodyPr/>
        <a:lstStyle/>
        <a:p>
          <a:r>
            <a:rPr lang="it-IT" dirty="0"/>
            <a:t>Place an </a:t>
          </a:r>
          <a:r>
            <a:rPr lang="en-GB" noProof="0" dirty="0"/>
            <a:t>order</a:t>
          </a:r>
          <a:r>
            <a:rPr lang="it-IT" dirty="0"/>
            <a:t> </a:t>
          </a:r>
        </a:p>
      </dgm:t>
    </dgm:pt>
    <dgm:pt modelId="{3143FCA3-F4D0-4C34-98A7-656E8AC548FD}" type="parTrans" cxnId="{1642D4F7-454E-4BBC-987D-A22CAE2D6F77}">
      <dgm:prSet/>
      <dgm:spPr/>
      <dgm:t>
        <a:bodyPr/>
        <a:lstStyle/>
        <a:p>
          <a:endParaRPr lang="it-IT"/>
        </a:p>
      </dgm:t>
    </dgm:pt>
    <dgm:pt modelId="{A4D8C572-E1E0-4FD3-BFFA-0FAABC9102A7}" type="sibTrans" cxnId="{1642D4F7-454E-4BBC-987D-A22CAE2D6F77}">
      <dgm:prSet/>
      <dgm:spPr/>
      <dgm:t>
        <a:bodyPr/>
        <a:lstStyle/>
        <a:p>
          <a:endParaRPr lang="it-IT"/>
        </a:p>
      </dgm:t>
    </dgm:pt>
    <dgm:pt modelId="{9C16878C-8AB4-4E94-9B0D-C4050DA27A9C}">
      <dgm:prSet phldrT="[Testo]"/>
      <dgm:spPr>
        <a:solidFill>
          <a:srgbClr val="00B050"/>
        </a:solidFill>
      </dgm:spPr>
      <dgm:t>
        <a:bodyPr/>
        <a:lstStyle/>
        <a:p>
          <a:r>
            <a:rPr lang="en-GB" noProof="0" dirty="0"/>
            <a:t>Accept</a:t>
          </a:r>
          <a:r>
            <a:rPr lang="it-IT" dirty="0"/>
            <a:t> the </a:t>
          </a:r>
          <a:r>
            <a:rPr lang="en-GB" noProof="0" dirty="0"/>
            <a:t>order</a:t>
          </a:r>
          <a:r>
            <a:rPr lang="it-IT" dirty="0"/>
            <a:t> </a:t>
          </a:r>
        </a:p>
      </dgm:t>
    </dgm:pt>
    <dgm:pt modelId="{F790C4F4-C6D7-4B54-95C1-1E817B2C4A6F}" type="parTrans" cxnId="{151E0799-E5C5-4DD2-8446-7DD286151D43}">
      <dgm:prSet/>
      <dgm:spPr/>
      <dgm:t>
        <a:bodyPr/>
        <a:lstStyle/>
        <a:p>
          <a:endParaRPr lang="it-IT"/>
        </a:p>
      </dgm:t>
    </dgm:pt>
    <dgm:pt modelId="{17735739-0252-4EF7-A64E-D0A008C1854E}" type="sibTrans" cxnId="{151E0799-E5C5-4DD2-8446-7DD286151D43}">
      <dgm:prSet/>
      <dgm:spPr/>
      <dgm:t>
        <a:bodyPr/>
        <a:lstStyle/>
        <a:p>
          <a:endParaRPr lang="it-IT"/>
        </a:p>
      </dgm:t>
    </dgm:pt>
    <dgm:pt modelId="{09C3B8CF-E3AC-4D6E-A1F5-D904CD8B6409}">
      <dgm:prSet phldrT="[Testo]"/>
      <dgm:spPr>
        <a:solidFill>
          <a:srgbClr val="0070C0"/>
        </a:solidFill>
      </dgm:spPr>
      <dgm:t>
        <a:bodyPr/>
        <a:lstStyle/>
        <a:p>
          <a:r>
            <a:rPr lang="en-GB" noProof="0" dirty="0"/>
            <a:t>Accept</a:t>
          </a:r>
          <a:r>
            <a:rPr lang="it-IT" dirty="0"/>
            <a:t> delivery </a:t>
          </a:r>
        </a:p>
      </dgm:t>
    </dgm:pt>
    <dgm:pt modelId="{08A505F6-D57E-4ED1-A130-6F7897526DE6}" type="parTrans" cxnId="{6E77FF19-A597-463D-B1E3-CB3C97A6A2C7}">
      <dgm:prSet/>
      <dgm:spPr/>
      <dgm:t>
        <a:bodyPr/>
        <a:lstStyle/>
        <a:p>
          <a:endParaRPr lang="it-IT"/>
        </a:p>
      </dgm:t>
    </dgm:pt>
    <dgm:pt modelId="{9EE89D12-EED3-4DD0-9540-1D7B762D9805}" type="sibTrans" cxnId="{6E77FF19-A597-463D-B1E3-CB3C97A6A2C7}">
      <dgm:prSet/>
      <dgm:spPr/>
      <dgm:t>
        <a:bodyPr/>
        <a:lstStyle/>
        <a:p>
          <a:endParaRPr lang="it-IT"/>
        </a:p>
      </dgm:t>
    </dgm:pt>
    <dgm:pt modelId="{94F4A9CD-69CD-4CA6-8AB9-AF91E048A0FC}">
      <dgm:prSet phldrT="[Testo]"/>
      <dgm:spPr>
        <a:solidFill>
          <a:srgbClr val="00B050"/>
        </a:solidFill>
      </dgm:spPr>
      <dgm:t>
        <a:bodyPr/>
        <a:lstStyle/>
        <a:p>
          <a:r>
            <a:rPr lang="en-GB" noProof="0" dirty="0"/>
            <a:t>Preparing</a:t>
          </a:r>
          <a:r>
            <a:rPr lang="it-IT" dirty="0"/>
            <a:t> food </a:t>
          </a:r>
        </a:p>
      </dgm:t>
    </dgm:pt>
    <dgm:pt modelId="{8E46A947-00F4-4826-931B-690354CDFD0A}" type="parTrans" cxnId="{6616E650-53FB-48CD-B8BD-D90284C68A2A}">
      <dgm:prSet/>
      <dgm:spPr/>
      <dgm:t>
        <a:bodyPr/>
        <a:lstStyle/>
        <a:p>
          <a:endParaRPr lang="it-IT"/>
        </a:p>
      </dgm:t>
    </dgm:pt>
    <dgm:pt modelId="{34B8E4BA-BDAC-4D82-B5C9-5B167296F8B0}" type="sibTrans" cxnId="{6616E650-53FB-48CD-B8BD-D90284C68A2A}">
      <dgm:prSet/>
      <dgm:spPr/>
      <dgm:t>
        <a:bodyPr/>
        <a:lstStyle/>
        <a:p>
          <a:endParaRPr lang="it-IT"/>
        </a:p>
      </dgm:t>
    </dgm:pt>
    <dgm:pt modelId="{7A033420-260E-4CFE-B02A-C157C04BEAE1}">
      <dgm:prSet phldrT="[Testo]"/>
      <dgm:spPr>
        <a:solidFill>
          <a:srgbClr val="00B050"/>
        </a:solidFill>
      </dgm:spPr>
      <dgm:t>
        <a:bodyPr/>
        <a:lstStyle/>
        <a:p>
          <a:r>
            <a:rPr lang="it-IT" dirty="0"/>
            <a:t>Call a Rider </a:t>
          </a:r>
        </a:p>
      </dgm:t>
    </dgm:pt>
    <dgm:pt modelId="{2886E87B-6B12-42B9-B9AD-D1E4339CB445}" type="parTrans" cxnId="{82C9EDF6-2281-4D2F-865A-DB3AB1D62029}">
      <dgm:prSet/>
      <dgm:spPr/>
      <dgm:t>
        <a:bodyPr/>
        <a:lstStyle/>
        <a:p>
          <a:endParaRPr lang="it-IT"/>
        </a:p>
      </dgm:t>
    </dgm:pt>
    <dgm:pt modelId="{7612EB75-2611-40F4-BC19-95F8E4ABE3B5}" type="sibTrans" cxnId="{82C9EDF6-2281-4D2F-865A-DB3AB1D62029}">
      <dgm:prSet/>
      <dgm:spPr/>
      <dgm:t>
        <a:bodyPr/>
        <a:lstStyle/>
        <a:p>
          <a:endParaRPr lang="it-IT"/>
        </a:p>
      </dgm:t>
    </dgm:pt>
    <dgm:pt modelId="{020A2B0F-7129-427E-94FA-BDC1EE0012C6}">
      <dgm:prSet phldrT="[Testo]"/>
      <dgm:spPr>
        <a:solidFill>
          <a:srgbClr val="0070C0"/>
        </a:solidFill>
      </dgm:spPr>
      <dgm:t>
        <a:bodyPr/>
        <a:lstStyle/>
        <a:p>
          <a:r>
            <a:rPr lang="it-IT" dirty="0"/>
            <a:t>Start navigation activity in App </a:t>
          </a:r>
        </a:p>
      </dgm:t>
    </dgm:pt>
    <dgm:pt modelId="{780E4908-EAA3-4096-A74E-676672B098D9}" type="parTrans" cxnId="{EDBD2C95-F197-4968-842A-BECD643C6AD3}">
      <dgm:prSet/>
      <dgm:spPr/>
      <dgm:t>
        <a:bodyPr/>
        <a:lstStyle/>
        <a:p>
          <a:endParaRPr lang="it-IT"/>
        </a:p>
      </dgm:t>
    </dgm:pt>
    <dgm:pt modelId="{3AF1E261-03E3-4011-947F-79CDACE12087}" type="sibTrans" cxnId="{EDBD2C95-F197-4968-842A-BECD643C6AD3}">
      <dgm:prSet/>
      <dgm:spPr/>
      <dgm:t>
        <a:bodyPr/>
        <a:lstStyle/>
        <a:p>
          <a:endParaRPr lang="it-IT"/>
        </a:p>
      </dgm:t>
    </dgm:pt>
    <dgm:pt modelId="{C19603D0-B9D3-424A-9FEE-EE5BC2BF2F98}">
      <dgm:prSet phldrT="[Testo]"/>
      <dgm:spPr/>
      <dgm:t>
        <a:bodyPr/>
        <a:lstStyle/>
        <a:p>
          <a:r>
            <a:rPr lang="it-IT" dirty="0" err="1"/>
            <a:t>Confirm</a:t>
          </a:r>
          <a:r>
            <a:rPr lang="it-IT" dirty="0"/>
            <a:t> </a:t>
          </a:r>
          <a:r>
            <a:rPr lang="it-IT" dirty="0" err="1"/>
            <a:t>receipt</a:t>
          </a:r>
          <a:r>
            <a:rPr lang="it-IT" dirty="0"/>
            <a:t> of </a:t>
          </a:r>
          <a:r>
            <a:rPr lang="it-IT" dirty="0" err="1"/>
            <a:t>order</a:t>
          </a:r>
          <a:endParaRPr lang="it-IT" dirty="0"/>
        </a:p>
      </dgm:t>
    </dgm:pt>
    <dgm:pt modelId="{3B6BAD6F-246D-4C78-A310-9372836EE695}" type="parTrans" cxnId="{EB4870C7-8110-49A1-9174-BEAE54AAB795}">
      <dgm:prSet/>
      <dgm:spPr/>
      <dgm:t>
        <a:bodyPr/>
        <a:lstStyle/>
        <a:p>
          <a:endParaRPr lang="it-IT"/>
        </a:p>
      </dgm:t>
    </dgm:pt>
    <dgm:pt modelId="{3A6B1952-6C26-42E9-B96D-587C5A4E89B7}" type="sibTrans" cxnId="{EB4870C7-8110-49A1-9174-BEAE54AAB795}">
      <dgm:prSet/>
      <dgm:spPr/>
      <dgm:t>
        <a:bodyPr/>
        <a:lstStyle/>
        <a:p>
          <a:endParaRPr lang="it-IT"/>
        </a:p>
      </dgm:t>
    </dgm:pt>
    <dgm:pt modelId="{C46A5A20-2993-45C9-AFA1-DC1B904B8127}" type="pres">
      <dgm:prSet presAssocID="{F3557B0C-CD80-49A4-A283-73F3C398038B}" presName="linearFlow" presStyleCnt="0">
        <dgm:presLayoutVars>
          <dgm:resizeHandles val="exact"/>
        </dgm:presLayoutVars>
      </dgm:prSet>
      <dgm:spPr/>
    </dgm:pt>
    <dgm:pt modelId="{932A7A7A-7F22-4B76-BC68-B7061997A237}" type="pres">
      <dgm:prSet presAssocID="{08E72CEB-AE46-41E7-B93E-225BDBE487A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35C3EDD-F473-4E67-A602-34673D17D45E}" type="pres">
      <dgm:prSet presAssocID="{A4D8C572-E1E0-4FD3-BFFA-0FAABC9102A7}" presName="sibTrans" presStyleLbl="sibTrans2D1" presStyleIdx="0" presStyleCnt="6"/>
      <dgm:spPr/>
      <dgm:t>
        <a:bodyPr/>
        <a:lstStyle/>
        <a:p>
          <a:endParaRPr lang="it-IT"/>
        </a:p>
      </dgm:t>
    </dgm:pt>
    <dgm:pt modelId="{09BFA054-A6C9-4163-B1FA-CB2340159577}" type="pres">
      <dgm:prSet presAssocID="{A4D8C572-E1E0-4FD3-BFFA-0FAABC9102A7}" presName="connectorText" presStyleLbl="sibTrans2D1" presStyleIdx="0" presStyleCnt="6"/>
      <dgm:spPr/>
      <dgm:t>
        <a:bodyPr/>
        <a:lstStyle/>
        <a:p>
          <a:endParaRPr lang="it-IT"/>
        </a:p>
      </dgm:t>
    </dgm:pt>
    <dgm:pt modelId="{005F8B4C-7191-4DB2-8372-EB86D1DF85BA}" type="pres">
      <dgm:prSet presAssocID="{9C16878C-8AB4-4E94-9B0D-C4050DA27A9C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E873968-0B05-4B83-A74B-CF8B0DC5BEED}" type="pres">
      <dgm:prSet presAssocID="{17735739-0252-4EF7-A64E-D0A008C1854E}" presName="sibTrans" presStyleLbl="sibTrans2D1" presStyleIdx="1" presStyleCnt="6"/>
      <dgm:spPr/>
      <dgm:t>
        <a:bodyPr/>
        <a:lstStyle/>
        <a:p>
          <a:endParaRPr lang="it-IT"/>
        </a:p>
      </dgm:t>
    </dgm:pt>
    <dgm:pt modelId="{B4AC0B5F-1F96-4381-9F95-000D5B556EC5}" type="pres">
      <dgm:prSet presAssocID="{17735739-0252-4EF7-A64E-D0A008C1854E}" presName="connectorText" presStyleLbl="sibTrans2D1" presStyleIdx="1" presStyleCnt="6"/>
      <dgm:spPr/>
      <dgm:t>
        <a:bodyPr/>
        <a:lstStyle/>
        <a:p>
          <a:endParaRPr lang="it-IT"/>
        </a:p>
      </dgm:t>
    </dgm:pt>
    <dgm:pt modelId="{F5192F96-EC3F-42B7-84C6-65C0CD1E6AC3}" type="pres">
      <dgm:prSet presAssocID="{94F4A9CD-69CD-4CA6-8AB9-AF91E048A0F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49E5568-A819-4B65-A87D-5491A8276D54}" type="pres">
      <dgm:prSet presAssocID="{34B8E4BA-BDAC-4D82-B5C9-5B167296F8B0}" presName="sibTrans" presStyleLbl="sibTrans2D1" presStyleIdx="2" presStyleCnt="6"/>
      <dgm:spPr/>
      <dgm:t>
        <a:bodyPr/>
        <a:lstStyle/>
        <a:p>
          <a:endParaRPr lang="it-IT"/>
        </a:p>
      </dgm:t>
    </dgm:pt>
    <dgm:pt modelId="{BB4A9018-D7A3-4FE8-9DF2-92937B16CB83}" type="pres">
      <dgm:prSet presAssocID="{34B8E4BA-BDAC-4D82-B5C9-5B167296F8B0}" presName="connectorText" presStyleLbl="sibTrans2D1" presStyleIdx="2" presStyleCnt="6"/>
      <dgm:spPr/>
      <dgm:t>
        <a:bodyPr/>
        <a:lstStyle/>
        <a:p>
          <a:endParaRPr lang="it-IT"/>
        </a:p>
      </dgm:t>
    </dgm:pt>
    <dgm:pt modelId="{2CA6549D-9A4D-4146-9B27-DE7B795752C3}" type="pres">
      <dgm:prSet presAssocID="{7A033420-260E-4CFE-B02A-C157C04BEAE1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41C3AD8-42B9-407B-A14A-524E10544F5D}" type="pres">
      <dgm:prSet presAssocID="{7612EB75-2611-40F4-BC19-95F8E4ABE3B5}" presName="sibTrans" presStyleLbl="sibTrans2D1" presStyleIdx="3" presStyleCnt="6"/>
      <dgm:spPr/>
      <dgm:t>
        <a:bodyPr/>
        <a:lstStyle/>
        <a:p>
          <a:endParaRPr lang="it-IT"/>
        </a:p>
      </dgm:t>
    </dgm:pt>
    <dgm:pt modelId="{C1CCC39E-814C-4D35-A92D-A891B4DFFA8F}" type="pres">
      <dgm:prSet presAssocID="{7612EB75-2611-40F4-BC19-95F8E4ABE3B5}" presName="connectorText" presStyleLbl="sibTrans2D1" presStyleIdx="3" presStyleCnt="6"/>
      <dgm:spPr/>
      <dgm:t>
        <a:bodyPr/>
        <a:lstStyle/>
        <a:p>
          <a:endParaRPr lang="it-IT"/>
        </a:p>
      </dgm:t>
    </dgm:pt>
    <dgm:pt modelId="{A2913656-085B-4C5F-B2C6-2F722B43F44F}" type="pres">
      <dgm:prSet presAssocID="{09C3B8CF-E3AC-4D6E-A1F5-D904CD8B640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0C6D343-2108-47C6-80F3-063324CA6153}" type="pres">
      <dgm:prSet presAssocID="{9EE89D12-EED3-4DD0-9540-1D7B762D9805}" presName="sibTrans" presStyleLbl="sibTrans2D1" presStyleIdx="4" presStyleCnt="6"/>
      <dgm:spPr/>
      <dgm:t>
        <a:bodyPr/>
        <a:lstStyle/>
        <a:p>
          <a:endParaRPr lang="it-IT"/>
        </a:p>
      </dgm:t>
    </dgm:pt>
    <dgm:pt modelId="{9D8BD904-031B-4E38-8923-356226311811}" type="pres">
      <dgm:prSet presAssocID="{9EE89D12-EED3-4DD0-9540-1D7B762D9805}" presName="connectorText" presStyleLbl="sibTrans2D1" presStyleIdx="4" presStyleCnt="6"/>
      <dgm:spPr/>
      <dgm:t>
        <a:bodyPr/>
        <a:lstStyle/>
        <a:p>
          <a:endParaRPr lang="it-IT"/>
        </a:p>
      </dgm:t>
    </dgm:pt>
    <dgm:pt modelId="{D3E2CCA4-4EE8-463C-B67B-569433C01251}" type="pres">
      <dgm:prSet presAssocID="{020A2B0F-7129-427E-94FA-BDC1EE0012C6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08C9411-F550-4F5F-B8FF-2D86932AC290}" type="pres">
      <dgm:prSet presAssocID="{3AF1E261-03E3-4011-947F-79CDACE12087}" presName="sibTrans" presStyleLbl="sibTrans2D1" presStyleIdx="5" presStyleCnt="6"/>
      <dgm:spPr/>
      <dgm:t>
        <a:bodyPr/>
        <a:lstStyle/>
        <a:p>
          <a:endParaRPr lang="it-IT"/>
        </a:p>
      </dgm:t>
    </dgm:pt>
    <dgm:pt modelId="{0ABB3DFD-2351-47E1-9D68-EF9FC7A75218}" type="pres">
      <dgm:prSet presAssocID="{3AF1E261-03E3-4011-947F-79CDACE12087}" presName="connectorText" presStyleLbl="sibTrans2D1" presStyleIdx="5" presStyleCnt="6"/>
      <dgm:spPr/>
      <dgm:t>
        <a:bodyPr/>
        <a:lstStyle/>
        <a:p>
          <a:endParaRPr lang="it-IT"/>
        </a:p>
      </dgm:t>
    </dgm:pt>
    <dgm:pt modelId="{384422DD-83AF-4963-A725-3C140A5DD58A}" type="pres">
      <dgm:prSet presAssocID="{C19603D0-B9D3-424A-9FEE-EE5BC2BF2F9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60D32B0-73B4-49EB-AED6-BCC9D590B9BA}" type="presOf" srcId="{3AF1E261-03E3-4011-947F-79CDACE12087}" destId="{F08C9411-F550-4F5F-B8FF-2D86932AC290}" srcOrd="0" destOrd="0" presId="urn:microsoft.com/office/officeart/2005/8/layout/process2"/>
    <dgm:cxn modelId="{CF26AC57-44B8-4A30-9456-672DAC8B2616}" type="presOf" srcId="{17735739-0252-4EF7-A64E-D0A008C1854E}" destId="{B4AC0B5F-1F96-4381-9F95-000D5B556EC5}" srcOrd="1" destOrd="0" presId="urn:microsoft.com/office/officeart/2005/8/layout/process2"/>
    <dgm:cxn modelId="{B8C118EA-8CE8-4EA8-B538-9853D4D0C881}" type="presOf" srcId="{F3557B0C-CD80-49A4-A283-73F3C398038B}" destId="{C46A5A20-2993-45C9-AFA1-DC1B904B8127}" srcOrd="0" destOrd="0" presId="urn:microsoft.com/office/officeart/2005/8/layout/process2"/>
    <dgm:cxn modelId="{1BE6E0B0-65D9-4185-AE9C-429B2C0C1C47}" type="presOf" srcId="{34B8E4BA-BDAC-4D82-B5C9-5B167296F8B0}" destId="{BB4A9018-D7A3-4FE8-9DF2-92937B16CB83}" srcOrd="1" destOrd="0" presId="urn:microsoft.com/office/officeart/2005/8/layout/process2"/>
    <dgm:cxn modelId="{DD43B8EE-C929-4A8B-948A-B0BC495BB68C}" type="presOf" srcId="{08E72CEB-AE46-41E7-B93E-225BDBE487AA}" destId="{932A7A7A-7F22-4B76-BC68-B7061997A237}" srcOrd="0" destOrd="0" presId="urn:microsoft.com/office/officeart/2005/8/layout/process2"/>
    <dgm:cxn modelId="{151E0799-E5C5-4DD2-8446-7DD286151D43}" srcId="{F3557B0C-CD80-49A4-A283-73F3C398038B}" destId="{9C16878C-8AB4-4E94-9B0D-C4050DA27A9C}" srcOrd="1" destOrd="0" parTransId="{F790C4F4-C6D7-4B54-95C1-1E817B2C4A6F}" sibTransId="{17735739-0252-4EF7-A64E-D0A008C1854E}"/>
    <dgm:cxn modelId="{D83D4959-3021-4DC2-A839-26AC1CC66364}" type="presOf" srcId="{9C16878C-8AB4-4E94-9B0D-C4050DA27A9C}" destId="{005F8B4C-7191-4DB2-8372-EB86D1DF85BA}" srcOrd="0" destOrd="0" presId="urn:microsoft.com/office/officeart/2005/8/layout/process2"/>
    <dgm:cxn modelId="{87CED889-6D1D-45E0-B621-905EC450D789}" type="presOf" srcId="{A4D8C572-E1E0-4FD3-BFFA-0FAABC9102A7}" destId="{09BFA054-A6C9-4163-B1FA-CB2340159577}" srcOrd="1" destOrd="0" presId="urn:microsoft.com/office/officeart/2005/8/layout/process2"/>
    <dgm:cxn modelId="{82C9EDF6-2281-4D2F-865A-DB3AB1D62029}" srcId="{F3557B0C-CD80-49A4-A283-73F3C398038B}" destId="{7A033420-260E-4CFE-B02A-C157C04BEAE1}" srcOrd="3" destOrd="0" parTransId="{2886E87B-6B12-42B9-B9AD-D1E4339CB445}" sibTransId="{7612EB75-2611-40F4-BC19-95F8E4ABE3B5}"/>
    <dgm:cxn modelId="{6616E650-53FB-48CD-B8BD-D90284C68A2A}" srcId="{F3557B0C-CD80-49A4-A283-73F3C398038B}" destId="{94F4A9CD-69CD-4CA6-8AB9-AF91E048A0FC}" srcOrd="2" destOrd="0" parTransId="{8E46A947-00F4-4826-931B-690354CDFD0A}" sibTransId="{34B8E4BA-BDAC-4D82-B5C9-5B167296F8B0}"/>
    <dgm:cxn modelId="{BFC0ACD3-75F4-4438-849E-E577A06BCBDE}" type="presOf" srcId="{020A2B0F-7129-427E-94FA-BDC1EE0012C6}" destId="{D3E2CCA4-4EE8-463C-B67B-569433C01251}" srcOrd="0" destOrd="0" presId="urn:microsoft.com/office/officeart/2005/8/layout/process2"/>
    <dgm:cxn modelId="{6E77FF19-A597-463D-B1E3-CB3C97A6A2C7}" srcId="{F3557B0C-CD80-49A4-A283-73F3C398038B}" destId="{09C3B8CF-E3AC-4D6E-A1F5-D904CD8B6409}" srcOrd="4" destOrd="0" parTransId="{08A505F6-D57E-4ED1-A130-6F7897526DE6}" sibTransId="{9EE89D12-EED3-4DD0-9540-1D7B762D9805}"/>
    <dgm:cxn modelId="{BADC71CB-07AA-4B49-95AD-52C809DD55FC}" type="presOf" srcId="{7612EB75-2611-40F4-BC19-95F8E4ABE3B5}" destId="{C1CCC39E-814C-4D35-A92D-A891B4DFFA8F}" srcOrd="1" destOrd="0" presId="urn:microsoft.com/office/officeart/2005/8/layout/process2"/>
    <dgm:cxn modelId="{E6B08DBA-5B44-46A4-AF44-37540494B2AF}" type="presOf" srcId="{17735739-0252-4EF7-A64E-D0A008C1854E}" destId="{9E873968-0B05-4B83-A74B-CF8B0DC5BEED}" srcOrd="0" destOrd="0" presId="urn:microsoft.com/office/officeart/2005/8/layout/process2"/>
    <dgm:cxn modelId="{EB4870C7-8110-49A1-9174-BEAE54AAB795}" srcId="{F3557B0C-CD80-49A4-A283-73F3C398038B}" destId="{C19603D0-B9D3-424A-9FEE-EE5BC2BF2F98}" srcOrd="6" destOrd="0" parTransId="{3B6BAD6F-246D-4C78-A310-9372836EE695}" sibTransId="{3A6B1952-6C26-42E9-B96D-587C5A4E89B7}"/>
    <dgm:cxn modelId="{A7ED5511-6A1E-4C68-B184-391B4CB82C31}" type="presOf" srcId="{3AF1E261-03E3-4011-947F-79CDACE12087}" destId="{0ABB3DFD-2351-47E1-9D68-EF9FC7A75218}" srcOrd="1" destOrd="0" presId="urn:microsoft.com/office/officeart/2005/8/layout/process2"/>
    <dgm:cxn modelId="{32A997B0-2AC2-497D-8E81-579F5506C661}" type="presOf" srcId="{7A033420-260E-4CFE-B02A-C157C04BEAE1}" destId="{2CA6549D-9A4D-4146-9B27-DE7B795752C3}" srcOrd="0" destOrd="0" presId="urn:microsoft.com/office/officeart/2005/8/layout/process2"/>
    <dgm:cxn modelId="{1A8BB57A-7BD1-4D4F-9830-D0718859D9F5}" type="presOf" srcId="{9EE89D12-EED3-4DD0-9540-1D7B762D9805}" destId="{9D8BD904-031B-4E38-8923-356226311811}" srcOrd="1" destOrd="0" presId="urn:microsoft.com/office/officeart/2005/8/layout/process2"/>
    <dgm:cxn modelId="{E1F60754-59D1-4E8C-B7F7-BE033BB70506}" type="presOf" srcId="{94F4A9CD-69CD-4CA6-8AB9-AF91E048A0FC}" destId="{F5192F96-EC3F-42B7-84C6-65C0CD1E6AC3}" srcOrd="0" destOrd="0" presId="urn:microsoft.com/office/officeart/2005/8/layout/process2"/>
    <dgm:cxn modelId="{C298C2F5-99C5-40C7-89B1-5E6B00F663A7}" type="presOf" srcId="{09C3B8CF-E3AC-4D6E-A1F5-D904CD8B6409}" destId="{A2913656-085B-4C5F-B2C6-2F722B43F44F}" srcOrd="0" destOrd="0" presId="urn:microsoft.com/office/officeart/2005/8/layout/process2"/>
    <dgm:cxn modelId="{597E8E64-81BE-4FA7-9194-AD57990461E3}" type="presOf" srcId="{A4D8C572-E1E0-4FD3-BFFA-0FAABC9102A7}" destId="{035C3EDD-F473-4E67-A602-34673D17D45E}" srcOrd="0" destOrd="0" presId="urn:microsoft.com/office/officeart/2005/8/layout/process2"/>
    <dgm:cxn modelId="{EAA8C657-6135-4528-8995-114479C64CB0}" type="presOf" srcId="{34B8E4BA-BDAC-4D82-B5C9-5B167296F8B0}" destId="{349E5568-A819-4B65-A87D-5491A8276D54}" srcOrd="0" destOrd="0" presId="urn:microsoft.com/office/officeart/2005/8/layout/process2"/>
    <dgm:cxn modelId="{EDBD2C95-F197-4968-842A-BECD643C6AD3}" srcId="{F3557B0C-CD80-49A4-A283-73F3C398038B}" destId="{020A2B0F-7129-427E-94FA-BDC1EE0012C6}" srcOrd="5" destOrd="0" parTransId="{780E4908-EAA3-4096-A74E-676672B098D9}" sibTransId="{3AF1E261-03E3-4011-947F-79CDACE12087}"/>
    <dgm:cxn modelId="{A58CAAC2-647A-4942-AE2C-3E0898946AF1}" type="presOf" srcId="{9EE89D12-EED3-4DD0-9540-1D7B762D9805}" destId="{00C6D343-2108-47C6-80F3-063324CA6153}" srcOrd="0" destOrd="0" presId="urn:microsoft.com/office/officeart/2005/8/layout/process2"/>
    <dgm:cxn modelId="{1642D4F7-454E-4BBC-987D-A22CAE2D6F77}" srcId="{F3557B0C-CD80-49A4-A283-73F3C398038B}" destId="{08E72CEB-AE46-41E7-B93E-225BDBE487AA}" srcOrd="0" destOrd="0" parTransId="{3143FCA3-F4D0-4C34-98A7-656E8AC548FD}" sibTransId="{A4D8C572-E1E0-4FD3-BFFA-0FAABC9102A7}"/>
    <dgm:cxn modelId="{158A98DB-85CB-44DE-A012-A6E22715AA71}" type="presOf" srcId="{C19603D0-B9D3-424A-9FEE-EE5BC2BF2F98}" destId="{384422DD-83AF-4963-A725-3C140A5DD58A}" srcOrd="0" destOrd="0" presId="urn:microsoft.com/office/officeart/2005/8/layout/process2"/>
    <dgm:cxn modelId="{198456BB-BA78-4B65-880B-F3F631367134}" type="presOf" srcId="{7612EB75-2611-40F4-BC19-95F8E4ABE3B5}" destId="{E41C3AD8-42B9-407B-A14A-524E10544F5D}" srcOrd="0" destOrd="0" presId="urn:microsoft.com/office/officeart/2005/8/layout/process2"/>
    <dgm:cxn modelId="{DE655382-9BA0-4104-AA46-EB0F109FB934}" type="presParOf" srcId="{C46A5A20-2993-45C9-AFA1-DC1B904B8127}" destId="{932A7A7A-7F22-4B76-BC68-B7061997A237}" srcOrd="0" destOrd="0" presId="urn:microsoft.com/office/officeart/2005/8/layout/process2"/>
    <dgm:cxn modelId="{A3149865-4FB5-4F51-B983-E8D65D549A41}" type="presParOf" srcId="{C46A5A20-2993-45C9-AFA1-DC1B904B8127}" destId="{035C3EDD-F473-4E67-A602-34673D17D45E}" srcOrd="1" destOrd="0" presId="urn:microsoft.com/office/officeart/2005/8/layout/process2"/>
    <dgm:cxn modelId="{FAD7D854-FDC2-401C-A832-723090E38AF8}" type="presParOf" srcId="{035C3EDD-F473-4E67-A602-34673D17D45E}" destId="{09BFA054-A6C9-4163-B1FA-CB2340159577}" srcOrd="0" destOrd="0" presId="urn:microsoft.com/office/officeart/2005/8/layout/process2"/>
    <dgm:cxn modelId="{9BC6FF7F-7D9B-4A6C-ACCD-EE7A3117C3E6}" type="presParOf" srcId="{C46A5A20-2993-45C9-AFA1-DC1B904B8127}" destId="{005F8B4C-7191-4DB2-8372-EB86D1DF85BA}" srcOrd="2" destOrd="0" presId="urn:microsoft.com/office/officeart/2005/8/layout/process2"/>
    <dgm:cxn modelId="{B3117826-59D5-4A97-B0E0-81A420BB0182}" type="presParOf" srcId="{C46A5A20-2993-45C9-AFA1-DC1B904B8127}" destId="{9E873968-0B05-4B83-A74B-CF8B0DC5BEED}" srcOrd="3" destOrd="0" presId="urn:microsoft.com/office/officeart/2005/8/layout/process2"/>
    <dgm:cxn modelId="{D07EE3DB-3CDE-4E04-B839-BC9EEBB393A2}" type="presParOf" srcId="{9E873968-0B05-4B83-A74B-CF8B0DC5BEED}" destId="{B4AC0B5F-1F96-4381-9F95-000D5B556EC5}" srcOrd="0" destOrd="0" presId="urn:microsoft.com/office/officeart/2005/8/layout/process2"/>
    <dgm:cxn modelId="{41BB5B63-CC38-4C6B-B09C-9464479BB132}" type="presParOf" srcId="{C46A5A20-2993-45C9-AFA1-DC1B904B8127}" destId="{F5192F96-EC3F-42B7-84C6-65C0CD1E6AC3}" srcOrd="4" destOrd="0" presId="urn:microsoft.com/office/officeart/2005/8/layout/process2"/>
    <dgm:cxn modelId="{C9931856-13CF-4BB5-AA78-C13743A0457B}" type="presParOf" srcId="{C46A5A20-2993-45C9-AFA1-DC1B904B8127}" destId="{349E5568-A819-4B65-A87D-5491A8276D54}" srcOrd="5" destOrd="0" presId="urn:microsoft.com/office/officeart/2005/8/layout/process2"/>
    <dgm:cxn modelId="{85BAD03D-45A8-46F9-A67D-35AB8FF20249}" type="presParOf" srcId="{349E5568-A819-4B65-A87D-5491A8276D54}" destId="{BB4A9018-D7A3-4FE8-9DF2-92937B16CB83}" srcOrd="0" destOrd="0" presId="urn:microsoft.com/office/officeart/2005/8/layout/process2"/>
    <dgm:cxn modelId="{E1554E9A-A62A-4E52-9F77-EE95C72C72EA}" type="presParOf" srcId="{C46A5A20-2993-45C9-AFA1-DC1B904B8127}" destId="{2CA6549D-9A4D-4146-9B27-DE7B795752C3}" srcOrd="6" destOrd="0" presId="urn:microsoft.com/office/officeart/2005/8/layout/process2"/>
    <dgm:cxn modelId="{27552043-2799-489D-BE9B-2B958EBAB39D}" type="presParOf" srcId="{C46A5A20-2993-45C9-AFA1-DC1B904B8127}" destId="{E41C3AD8-42B9-407B-A14A-524E10544F5D}" srcOrd="7" destOrd="0" presId="urn:microsoft.com/office/officeart/2005/8/layout/process2"/>
    <dgm:cxn modelId="{D5F4A4C2-FB47-4D83-A9D8-052E9557309A}" type="presParOf" srcId="{E41C3AD8-42B9-407B-A14A-524E10544F5D}" destId="{C1CCC39E-814C-4D35-A92D-A891B4DFFA8F}" srcOrd="0" destOrd="0" presId="urn:microsoft.com/office/officeart/2005/8/layout/process2"/>
    <dgm:cxn modelId="{1983926F-F600-4D8E-A6FE-B8BFBA47CFA0}" type="presParOf" srcId="{C46A5A20-2993-45C9-AFA1-DC1B904B8127}" destId="{A2913656-085B-4C5F-B2C6-2F722B43F44F}" srcOrd="8" destOrd="0" presId="urn:microsoft.com/office/officeart/2005/8/layout/process2"/>
    <dgm:cxn modelId="{75D53DBF-0307-45C3-B138-3E9FC8DAFB0F}" type="presParOf" srcId="{C46A5A20-2993-45C9-AFA1-DC1B904B8127}" destId="{00C6D343-2108-47C6-80F3-063324CA6153}" srcOrd="9" destOrd="0" presId="urn:microsoft.com/office/officeart/2005/8/layout/process2"/>
    <dgm:cxn modelId="{E18CF320-FF52-4833-B857-6B05C1EFABC9}" type="presParOf" srcId="{00C6D343-2108-47C6-80F3-063324CA6153}" destId="{9D8BD904-031B-4E38-8923-356226311811}" srcOrd="0" destOrd="0" presId="urn:microsoft.com/office/officeart/2005/8/layout/process2"/>
    <dgm:cxn modelId="{B46A7A3E-255C-4FBD-8192-BD0D2D742F93}" type="presParOf" srcId="{C46A5A20-2993-45C9-AFA1-DC1B904B8127}" destId="{D3E2CCA4-4EE8-463C-B67B-569433C01251}" srcOrd="10" destOrd="0" presId="urn:microsoft.com/office/officeart/2005/8/layout/process2"/>
    <dgm:cxn modelId="{AD57D526-69AC-4094-837B-2B2CC05F116A}" type="presParOf" srcId="{C46A5A20-2993-45C9-AFA1-DC1B904B8127}" destId="{F08C9411-F550-4F5F-B8FF-2D86932AC290}" srcOrd="11" destOrd="0" presId="urn:microsoft.com/office/officeart/2005/8/layout/process2"/>
    <dgm:cxn modelId="{ECD310F5-0D5C-4ECE-99E3-8F893020362E}" type="presParOf" srcId="{F08C9411-F550-4F5F-B8FF-2D86932AC290}" destId="{0ABB3DFD-2351-47E1-9D68-EF9FC7A75218}" srcOrd="0" destOrd="0" presId="urn:microsoft.com/office/officeart/2005/8/layout/process2"/>
    <dgm:cxn modelId="{7B49D064-0F70-45E2-9293-61F7B60AD7F7}" type="presParOf" srcId="{C46A5A20-2993-45C9-AFA1-DC1B904B8127}" destId="{384422DD-83AF-4963-A725-3C140A5DD58A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557B0C-CD80-49A4-A283-73F3C398038B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08E72CEB-AE46-41E7-B93E-225BDBE487AA}">
      <dgm:prSet phldrT="[Testo]"/>
      <dgm:spPr/>
      <dgm:t>
        <a:bodyPr/>
        <a:lstStyle/>
        <a:p>
          <a:r>
            <a:rPr lang="it-IT" dirty="0"/>
            <a:t>Place an </a:t>
          </a:r>
          <a:r>
            <a:rPr lang="en-GB" noProof="0" dirty="0"/>
            <a:t>order</a:t>
          </a:r>
          <a:r>
            <a:rPr lang="it-IT" dirty="0"/>
            <a:t> </a:t>
          </a:r>
        </a:p>
      </dgm:t>
    </dgm:pt>
    <dgm:pt modelId="{3143FCA3-F4D0-4C34-98A7-656E8AC548FD}" type="parTrans" cxnId="{1642D4F7-454E-4BBC-987D-A22CAE2D6F77}">
      <dgm:prSet/>
      <dgm:spPr/>
      <dgm:t>
        <a:bodyPr/>
        <a:lstStyle/>
        <a:p>
          <a:endParaRPr lang="it-IT"/>
        </a:p>
      </dgm:t>
    </dgm:pt>
    <dgm:pt modelId="{A4D8C572-E1E0-4FD3-BFFA-0FAABC9102A7}" type="sibTrans" cxnId="{1642D4F7-454E-4BBC-987D-A22CAE2D6F77}">
      <dgm:prSet/>
      <dgm:spPr/>
      <dgm:t>
        <a:bodyPr/>
        <a:lstStyle/>
        <a:p>
          <a:endParaRPr lang="it-IT"/>
        </a:p>
      </dgm:t>
    </dgm:pt>
    <dgm:pt modelId="{9C16878C-8AB4-4E94-9B0D-C4050DA27A9C}">
      <dgm:prSet phldrT="[Testo]"/>
      <dgm:spPr>
        <a:solidFill>
          <a:srgbClr val="00B050"/>
        </a:solidFill>
      </dgm:spPr>
      <dgm:t>
        <a:bodyPr/>
        <a:lstStyle/>
        <a:p>
          <a:r>
            <a:rPr lang="en-GB" noProof="0" dirty="0"/>
            <a:t>Accept</a:t>
          </a:r>
          <a:r>
            <a:rPr lang="it-IT" dirty="0"/>
            <a:t> the </a:t>
          </a:r>
          <a:r>
            <a:rPr lang="en-GB" noProof="0" dirty="0"/>
            <a:t>order</a:t>
          </a:r>
          <a:r>
            <a:rPr lang="it-IT" dirty="0"/>
            <a:t> </a:t>
          </a:r>
        </a:p>
      </dgm:t>
    </dgm:pt>
    <dgm:pt modelId="{F790C4F4-C6D7-4B54-95C1-1E817B2C4A6F}" type="parTrans" cxnId="{151E0799-E5C5-4DD2-8446-7DD286151D43}">
      <dgm:prSet/>
      <dgm:spPr/>
      <dgm:t>
        <a:bodyPr/>
        <a:lstStyle/>
        <a:p>
          <a:endParaRPr lang="it-IT"/>
        </a:p>
      </dgm:t>
    </dgm:pt>
    <dgm:pt modelId="{17735739-0252-4EF7-A64E-D0A008C1854E}" type="sibTrans" cxnId="{151E0799-E5C5-4DD2-8446-7DD286151D43}">
      <dgm:prSet/>
      <dgm:spPr/>
      <dgm:t>
        <a:bodyPr/>
        <a:lstStyle/>
        <a:p>
          <a:endParaRPr lang="it-IT"/>
        </a:p>
      </dgm:t>
    </dgm:pt>
    <dgm:pt modelId="{09C3B8CF-E3AC-4D6E-A1F5-D904CD8B6409}">
      <dgm:prSet phldrT="[Testo]"/>
      <dgm:spPr>
        <a:solidFill>
          <a:srgbClr val="0070C0"/>
        </a:solidFill>
      </dgm:spPr>
      <dgm:t>
        <a:bodyPr/>
        <a:lstStyle/>
        <a:p>
          <a:r>
            <a:rPr lang="en-GB" noProof="0" dirty="0"/>
            <a:t>Accept</a:t>
          </a:r>
          <a:r>
            <a:rPr lang="it-IT" dirty="0"/>
            <a:t> delivery </a:t>
          </a:r>
        </a:p>
      </dgm:t>
    </dgm:pt>
    <dgm:pt modelId="{08A505F6-D57E-4ED1-A130-6F7897526DE6}" type="parTrans" cxnId="{6E77FF19-A597-463D-B1E3-CB3C97A6A2C7}">
      <dgm:prSet/>
      <dgm:spPr/>
      <dgm:t>
        <a:bodyPr/>
        <a:lstStyle/>
        <a:p>
          <a:endParaRPr lang="it-IT"/>
        </a:p>
      </dgm:t>
    </dgm:pt>
    <dgm:pt modelId="{9EE89D12-EED3-4DD0-9540-1D7B762D9805}" type="sibTrans" cxnId="{6E77FF19-A597-463D-B1E3-CB3C97A6A2C7}">
      <dgm:prSet/>
      <dgm:spPr/>
      <dgm:t>
        <a:bodyPr/>
        <a:lstStyle/>
        <a:p>
          <a:endParaRPr lang="it-IT"/>
        </a:p>
      </dgm:t>
    </dgm:pt>
    <dgm:pt modelId="{94F4A9CD-69CD-4CA6-8AB9-AF91E048A0FC}">
      <dgm:prSet phldrT="[Testo]"/>
      <dgm:spPr>
        <a:solidFill>
          <a:srgbClr val="00B050"/>
        </a:solidFill>
      </dgm:spPr>
      <dgm:t>
        <a:bodyPr/>
        <a:lstStyle/>
        <a:p>
          <a:r>
            <a:rPr lang="en-GB" noProof="0" dirty="0"/>
            <a:t>Preparing</a:t>
          </a:r>
          <a:r>
            <a:rPr lang="it-IT" dirty="0"/>
            <a:t> food </a:t>
          </a:r>
        </a:p>
      </dgm:t>
    </dgm:pt>
    <dgm:pt modelId="{8E46A947-00F4-4826-931B-690354CDFD0A}" type="parTrans" cxnId="{6616E650-53FB-48CD-B8BD-D90284C68A2A}">
      <dgm:prSet/>
      <dgm:spPr/>
      <dgm:t>
        <a:bodyPr/>
        <a:lstStyle/>
        <a:p>
          <a:endParaRPr lang="it-IT"/>
        </a:p>
      </dgm:t>
    </dgm:pt>
    <dgm:pt modelId="{34B8E4BA-BDAC-4D82-B5C9-5B167296F8B0}" type="sibTrans" cxnId="{6616E650-53FB-48CD-B8BD-D90284C68A2A}">
      <dgm:prSet/>
      <dgm:spPr/>
      <dgm:t>
        <a:bodyPr/>
        <a:lstStyle/>
        <a:p>
          <a:endParaRPr lang="it-IT"/>
        </a:p>
      </dgm:t>
    </dgm:pt>
    <dgm:pt modelId="{7A033420-260E-4CFE-B02A-C157C04BEAE1}">
      <dgm:prSet phldrT="[Testo]"/>
      <dgm:spPr>
        <a:solidFill>
          <a:srgbClr val="00B050"/>
        </a:solidFill>
      </dgm:spPr>
      <dgm:t>
        <a:bodyPr/>
        <a:lstStyle/>
        <a:p>
          <a:r>
            <a:rPr lang="it-IT" dirty="0"/>
            <a:t>Call a Rider </a:t>
          </a:r>
        </a:p>
      </dgm:t>
    </dgm:pt>
    <dgm:pt modelId="{2886E87B-6B12-42B9-B9AD-D1E4339CB445}" type="parTrans" cxnId="{82C9EDF6-2281-4D2F-865A-DB3AB1D62029}">
      <dgm:prSet/>
      <dgm:spPr/>
      <dgm:t>
        <a:bodyPr/>
        <a:lstStyle/>
        <a:p>
          <a:endParaRPr lang="it-IT"/>
        </a:p>
      </dgm:t>
    </dgm:pt>
    <dgm:pt modelId="{7612EB75-2611-40F4-BC19-95F8E4ABE3B5}" type="sibTrans" cxnId="{82C9EDF6-2281-4D2F-865A-DB3AB1D62029}">
      <dgm:prSet/>
      <dgm:spPr/>
      <dgm:t>
        <a:bodyPr/>
        <a:lstStyle/>
        <a:p>
          <a:endParaRPr lang="it-IT"/>
        </a:p>
      </dgm:t>
    </dgm:pt>
    <dgm:pt modelId="{020A2B0F-7129-427E-94FA-BDC1EE0012C6}">
      <dgm:prSet phldrT="[Testo]"/>
      <dgm:spPr>
        <a:solidFill>
          <a:srgbClr val="0070C0"/>
        </a:solidFill>
      </dgm:spPr>
      <dgm:t>
        <a:bodyPr/>
        <a:lstStyle/>
        <a:p>
          <a:r>
            <a:rPr lang="it-IT" dirty="0"/>
            <a:t>Start navigation activity in App </a:t>
          </a:r>
        </a:p>
      </dgm:t>
    </dgm:pt>
    <dgm:pt modelId="{780E4908-EAA3-4096-A74E-676672B098D9}" type="parTrans" cxnId="{EDBD2C95-F197-4968-842A-BECD643C6AD3}">
      <dgm:prSet/>
      <dgm:spPr/>
      <dgm:t>
        <a:bodyPr/>
        <a:lstStyle/>
        <a:p>
          <a:endParaRPr lang="it-IT"/>
        </a:p>
      </dgm:t>
    </dgm:pt>
    <dgm:pt modelId="{3AF1E261-03E3-4011-947F-79CDACE12087}" type="sibTrans" cxnId="{EDBD2C95-F197-4968-842A-BECD643C6AD3}">
      <dgm:prSet/>
      <dgm:spPr/>
      <dgm:t>
        <a:bodyPr/>
        <a:lstStyle/>
        <a:p>
          <a:endParaRPr lang="it-IT"/>
        </a:p>
      </dgm:t>
    </dgm:pt>
    <dgm:pt modelId="{C19603D0-B9D3-424A-9FEE-EE5BC2BF2F98}">
      <dgm:prSet phldrT="[Testo]"/>
      <dgm:spPr/>
      <dgm:t>
        <a:bodyPr/>
        <a:lstStyle/>
        <a:p>
          <a:r>
            <a:rPr lang="en-GB" noProof="0" dirty="0"/>
            <a:t>Confirm</a:t>
          </a:r>
          <a:r>
            <a:rPr lang="it-IT" dirty="0"/>
            <a:t> </a:t>
          </a:r>
          <a:r>
            <a:rPr lang="en-GB" noProof="0" dirty="0"/>
            <a:t>receipt</a:t>
          </a:r>
          <a:r>
            <a:rPr lang="it-IT" dirty="0"/>
            <a:t> of </a:t>
          </a:r>
          <a:r>
            <a:rPr lang="it-IT" dirty="0" err="1"/>
            <a:t>order</a:t>
          </a:r>
          <a:endParaRPr lang="it-IT" dirty="0"/>
        </a:p>
      </dgm:t>
    </dgm:pt>
    <dgm:pt modelId="{3B6BAD6F-246D-4C78-A310-9372836EE695}" type="parTrans" cxnId="{EB4870C7-8110-49A1-9174-BEAE54AAB795}">
      <dgm:prSet/>
      <dgm:spPr/>
      <dgm:t>
        <a:bodyPr/>
        <a:lstStyle/>
        <a:p>
          <a:endParaRPr lang="it-IT"/>
        </a:p>
      </dgm:t>
    </dgm:pt>
    <dgm:pt modelId="{3A6B1952-6C26-42E9-B96D-587C5A4E89B7}" type="sibTrans" cxnId="{EB4870C7-8110-49A1-9174-BEAE54AAB795}">
      <dgm:prSet/>
      <dgm:spPr/>
      <dgm:t>
        <a:bodyPr/>
        <a:lstStyle/>
        <a:p>
          <a:endParaRPr lang="it-IT"/>
        </a:p>
      </dgm:t>
    </dgm:pt>
    <dgm:pt modelId="{DD25B1EF-4BCB-40DF-97B3-A4D0838EB52D}" type="pres">
      <dgm:prSet presAssocID="{F3557B0C-CD80-49A4-A283-73F3C398038B}" presName="Name0" presStyleCnt="0">
        <dgm:presLayoutVars>
          <dgm:dir/>
          <dgm:animLvl val="lvl"/>
          <dgm:resizeHandles val="exact"/>
        </dgm:presLayoutVars>
      </dgm:prSet>
      <dgm:spPr/>
    </dgm:pt>
    <dgm:pt modelId="{430A9047-8AD3-49AD-899F-74CF1034F5F0}" type="pres">
      <dgm:prSet presAssocID="{08E72CEB-AE46-41E7-B93E-225BDBE487AA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E5C131B-01ED-463B-8555-AA3DD42542C9}" type="pres">
      <dgm:prSet presAssocID="{A4D8C572-E1E0-4FD3-BFFA-0FAABC9102A7}" presName="parTxOnlySpace" presStyleCnt="0"/>
      <dgm:spPr/>
    </dgm:pt>
    <dgm:pt modelId="{3CC8AD56-4EBF-41E0-902A-517A6C614D26}" type="pres">
      <dgm:prSet presAssocID="{9C16878C-8AB4-4E94-9B0D-C4050DA27A9C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E1D898E-C70F-4CBB-A505-81DEB0626635}" type="pres">
      <dgm:prSet presAssocID="{17735739-0252-4EF7-A64E-D0A008C1854E}" presName="parTxOnlySpace" presStyleCnt="0"/>
      <dgm:spPr/>
    </dgm:pt>
    <dgm:pt modelId="{EA887B11-10B5-40E3-BD64-B4641316EE54}" type="pres">
      <dgm:prSet presAssocID="{94F4A9CD-69CD-4CA6-8AB9-AF91E048A0FC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D1072EB-C7F9-4CFA-937A-77095EC60775}" type="pres">
      <dgm:prSet presAssocID="{34B8E4BA-BDAC-4D82-B5C9-5B167296F8B0}" presName="parTxOnlySpace" presStyleCnt="0"/>
      <dgm:spPr/>
    </dgm:pt>
    <dgm:pt modelId="{6516798B-5205-4337-8E74-6E6FA2AE2971}" type="pres">
      <dgm:prSet presAssocID="{7A033420-260E-4CFE-B02A-C157C04BEAE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87ED44C-E865-4F39-95DC-891DE3D42E60}" type="pres">
      <dgm:prSet presAssocID="{7612EB75-2611-40F4-BC19-95F8E4ABE3B5}" presName="parTxOnlySpace" presStyleCnt="0"/>
      <dgm:spPr/>
    </dgm:pt>
    <dgm:pt modelId="{9C36519C-5C06-41E1-8898-BF0B3B58BD03}" type="pres">
      <dgm:prSet presAssocID="{09C3B8CF-E3AC-4D6E-A1F5-D904CD8B6409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3F476C6-8B61-41FF-9A62-EBA7980D30FB}" type="pres">
      <dgm:prSet presAssocID="{9EE89D12-EED3-4DD0-9540-1D7B762D9805}" presName="parTxOnlySpace" presStyleCnt="0"/>
      <dgm:spPr/>
    </dgm:pt>
    <dgm:pt modelId="{5654DB7D-2E4C-4099-86E1-A34E8DC91663}" type="pres">
      <dgm:prSet presAssocID="{020A2B0F-7129-427E-94FA-BDC1EE0012C6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709F323-2AE8-4D91-990E-47E04A3DE970}" type="pres">
      <dgm:prSet presAssocID="{3AF1E261-03E3-4011-947F-79CDACE12087}" presName="parTxOnlySpace" presStyleCnt="0"/>
      <dgm:spPr/>
    </dgm:pt>
    <dgm:pt modelId="{4AD90698-0D77-4562-8762-08E0634083A8}" type="pres">
      <dgm:prSet presAssocID="{C19603D0-B9D3-424A-9FEE-EE5BC2BF2F98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208D510-DE5B-472C-8D90-B3CD229BDDBE}" type="presOf" srcId="{09C3B8CF-E3AC-4D6E-A1F5-D904CD8B6409}" destId="{9C36519C-5C06-41E1-8898-BF0B3B58BD03}" srcOrd="0" destOrd="0" presId="urn:microsoft.com/office/officeart/2005/8/layout/chevron1"/>
    <dgm:cxn modelId="{54337513-AC4C-4631-AC43-BD9C9D6987BD}" type="presOf" srcId="{020A2B0F-7129-427E-94FA-BDC1EE0012C6}" destId="{5654DB7D-2E4C-4099-86E1-A34E8DC91663}" srcOrd="0" destOrd="0" presId="urn:microsoft.com/office/officeart/2005/8/layout/chevron1"/>
    <dgm:cxn modelId="{151E0799-E5C5-4DD2-8446-7DD286151D43}" srcId="{F3557B0C-CD80-49A4-A283-73F3C398038B}" destId="{9C16878C-8AB4-4E94-9B0D-C4050DA27A9C}" srcOrd="1" destOrd="0" parTransId="{F790C4F4-C6D7-4B54-95C1-1E817B2C4A6F}" sibTransId="{17735739-0252-4EF7-A64E-D0A008C1854E}"/>
    <dgm:cxn modelId="{423D58D0-42DA-4576-815F-EFABED3C1C13}" type="presOf" srcId="{9C16878C-8AB4-4E94-9B0D-C4050DA27A9C}" destId="{3CC8AD56-4EBF-41E0-902A-517A6C614D26}" srcOrd="0" destOrd="0" presId="urn:microsoft.com/office/officeart/2005/8/layout/chevron1"/>
    <dgm:cxn modelId="{82C9EDF6-2281-4D2F-865A-DB3AB1D62029}" srcId="{F3557B0C-CD80-49A4-A283-73F3C398038B}" destId="{7A033420-260E-4CFE-B02A-C157C04BEAE1}" srcOrd="3" destOrd="0" parTransId="{2886E87B-6B12-42B9-B9AD-D1E4339CB445}" sibTransId="{7612EB75-2611-40F4-BC19-95F8E4ABE3B5}"/>
    <dgm:cxn modelId="{6616E650-53FB-48CD-B8BD-D90284C68A2A}" srcId="{F3557B0C-CD80-49A4-A283-73F3C398038B}" destId="{94F4A9CD-69CD-4CA6-8AB9-AF91E048A0FC}" srcOrd="2" destOrd="0" parTransId="{8E46A947-00F4-4826-931B-690354CDFD0A}" sibTransId="{34B8E4BA-BDAC-4D82-B5C9-5B167296F8B0}"/>
    <dgm:cxn modelId="{AE2266B6-5668-4C55-883D-8F68D5DE3F66}" type="presOf" srcId="{7A033420-260E-4CFE-B02A-C157C04BEAE1}" destId="{6516798B-5205-4337-8E74-6E6FA2AE2971}" srcOrd="0" destOrd="0" presId="urn:microsoft.com/office/officeart/2005/8/layout/chevron1"/>
    <dgm:cxn modelId="{6E77FF19-A597-463D-B1E3-CB3C97A6A2C7}" srcId="{F3557B0C-CD80-49A4-A283-73F3C398038B}" destId="{09C3B8CF-E3AC-4D6E-A1F5-D904CD8B6409}" srcOrd="4" destOrd="0" parTransId="{08A505F6-D57E-4ED1-A130-6F7897526DE6}" sibTransId="{9EE89D12-EED3-4DD0-9540-1D7B762D9805}"/>
    <dgm:cxn modelId="{2A52FEE5-F964-42A6-92D3-64600DB21E38}" type="presOf" srcId="{08E72CEB-AE46-41E7-B93E-225BDBE487AA}" destId="{430A9047-8AD3-49AD-899F-74CF1034F5F0}" srcOrd="0" destOrd="0" presId="urn:microsoft.com/office/officeart/2005/8/layout/chevron1"/>
    <dgm:cxn modelId="{EB4870C7-8110-49A1-9174-BEAE54AAB795}" srcId="{F3557B0C-CD80-49A4-A283-73F3C398038B}" destId="{C19603D0-B9D3-424A-9FEE-EE5BC2BF2F98}" srcOrd="6" destOrd="0" parTransId="{3B6BAD6F-246D-4C78-A310-9372836EE695}" sibTransId="{3A6B1952-6C26-42E9-B96D-587C5A4E89B7}"/>
    <dgm:cxn modelId="{2ADD338F-7D8E-4F4C-AAF7-B75CA46092B1}" type="presOf" srcId="{C19603D0-B9D3-424A-9FEE-EE5BC2BF2F98}" destId="{4AD90698-0D77-4562-8762-08E0634083A8}" srcOrd="0" destOrd="0" presId="urn:microsoft.com/office/officeart/2005/8/layout/chevron1"/>
    <dgm:cxn modelId="{426440D1-D2C1-4288-BE9D-E2111CB8A147}" type="presOf" srcId="{94F4A9CD-69CD-4CA6-8AB9-AF91E048A0FC}" destId="{EA887B11-10B5-40E3-BD64-B4641316EE54}" srcOrd="0" destOrd="0" presId="urn:microsoft.com/office/officeart/2005/8/layout/chevron1"/>
    <dgm:cxn modelId="{EDBD2C95-F197-4968-842A-BECD643C6AD3}" srcId="{F3557B0C-CD80-49A4-A283-73F3C398038B}" destId="{020A2B0F-7129-427E-94FA-BDC1EE0012C6}" srcOrd="5" destOrd="0" parTransId="{780E4908-EAA3-4096-A74E-676672B098D9}" sibTransId="{3AF1E261-03E3-4011-947F-79CDACE12087}"/>
    <dgm:cxn modelId="{1642D4F7-454E-4BBC-987D-A22CAE2D6F77}" srcId="{F3557B0C-CD80-49A4-A283-73F3C398038B}" destId="{08E72CEB-AE46-41E7-B93E-225BDBE487AA}" srcOrd="0" destOrd="0" parTransId="{3143FCA3-F4D0-4C34-98A7-656E8AC548FD}" sibTransId="{A4D8C572-E1E0-4FD3-BFFA-0FAABC9102A7}"/>
    <dgm:cxn modelId="{F21BBEB9-84C2-4035-BBD0-91B6297CBFB5}" type="presOf" srcId="{F3557B0C-CD80-49A4-A283-73F3C398038B}" destId="{DD25B1EF-4BCB-40DF-97B3-A4D0838EB52D}" srcOrd="0" destOrd="0" presId="urn:microsoft.com/office/officeart/2005/8/layout/chevron1"/>
    <dgm:cxn modelId="{4F465816-C2A9-4CBD-AD5F-6D337342982C}" type="presParOf" srcId="{DD25B1EF-4BCB-40DF-97B3-A4D0838EB52D}" destId="{430A9047-8AD3-49AD-899F-74CF1034F5F0}" srcOrd="0" destOrd="0" presId="urn:microsoft.com/office/officeart/2005/8/layout/chevron1"/>
    <dgm:cxn modelId="{8EBB56DF-0112-42BE-BD23-B479FA5CA00B}" type="presParOf" srcId="{DD25B1EF-4BCB-40DF-97B3-A4D0838EB52D}" destId="{FE5C131B-01ED-463B-8555-AA3DD42542C9}" srcOrd="1" destOrd="0" presId="urn:microsoft.com/office/officeart/2005/8/layout/chevron1"/>
    <dgm:cxn modelId="{096A1E31-8E52-4FF1-9FC4-5602337C5959}" type="presParOf" srcId="{DD25B1EF-4BCB-40DF-97B3-A4D0838EB52D}" destId="{3CC8AD56-4EBF-41E0-902A-517A6C614D26}" srcOrd="2" destOrd="0" presId="urn:microsoft.com/office/officeart/2005/8/layout/chevron1"/>
    <dgm:cxn modelId="{178776D6-5275-47E9-953C-A0EBE69D6B82}" type="presParOf" srcId="{DD25B1EF-4BCB-40DF-97B3-A4D0838EB52D}" destId="{9E1D898E-C70F-4CBB-A505-81DEB0626635}" srcOrd="3" destOrd="0" presId="urn:microsoft.com/office/officeart/2005/8/layout/chevron1"/>
    <dgm:cxn modelId="{6E1790BC-592A-4D37-9719-D3DFF7359025}" type="presParOf" srcId="{DD25B1EF-4BCB-40DF-97B3-A4D0838EB52D}" destId="{EA887B11-10B5-40E3-BD64-B4641316EE54}" srcOrd="4" destOrd="0" presId="urn:microsoft.com/office/officeart/2005/8/layout/chevron1"/>
    <dgm:cxn modelId="{6F4BA2B5-DFC9-41AE-AD03-119639749507}" type="presParOf" srcId="{DD25B1EF-4BCB-40DF-97B3-A4D0838EB52D}" destId="{5D1072EB-C7F9-4CFA-937A-77095EC60775}" srcOrd="5" destOrd="0" presId="urn:microsoft.com/office/officeart/2005/8/layout/chevron1"/>
    <dgm:cxn modelId="{248A26C8-3E40-4265-9A37-5013485C001F}" type="presParOf" srcId="{DD25B1EF-4BCB-40DF-97B3-A4D0838EB52D}" destId="{6516798B-5205-4337-8E74-6E6FA2AE2971}" srcOrd="6" destOrd="0" presId="urn:microsoft.com/office/officeart/2005/8/layout/chevron1"/>
    <dgm:cxn modelId="{65EC9233-EE16-4946-A318-705303E43AD7}" type="presParOf" srcId="{DD25B1EF-4BCB-40DF-97B3-A4D0838EB52D}" destId="{587ED44C-E865-4F39-95DC-891DE3D42E60}" srcOrd="7" destOrd="0" presId="urn:microsoft.com/office/officeart/2005/8/layout/chevron1"/>
    <dgm:cxn modelId="{14B6A790-FC6C-436B-8BA1-B709DEF0997C}" type="presParOf" srcId="{DD25B1EF-4BCB-40DF-97B3-A4D0838EB52D}" destId="{9C36519C-5C06-41E1-8898-BF0B3B58BD03}" srcOrd="8" destOrd="0" presId="urn:microsoft.com/office/officeart/2005/8/layout/chevron1"/>
    <dgm:cxn modelId="{5CE6E976-7512-4706-B234-7C2FB584A4EA}" type="presParOf" srcId="{DD25B1EF-4BCB-40DF-97B3-A4D0838EB52D}" destId="{03F476C6-8B61-41FF-9A62-EBA7980D30FB}" srcOrd="9" destOrd="0" presId="urn:microsoft.com/office/officeart/2005/8/layout/chevron1"/>
    <dgm:cxn modelId="{F052732E-7FE5-403F-BC55-F44D91B7F59E}" type="presParOf" srcId="{DD25B1EF-4BCB-40DF-97B3-A4D0838EB52D}" destId="{5654DB7D-2E4C-4099-86E1-A34E8DC91663}" srcOrd="10" destOrd="0" presId="urn:microsoft.com/office/officeart/2005/8/layout/chevron1"/>
    <dgm:cxn modelId="{7D65065F-79D9-48C0-A68C-DD677A4A6202}" type="presParOf" srcId="{DD25B1EF-4BCB-40DF-97B3-A4D0838EB52D}" destId="{6709F323-2AE8-4D91-990E-47E04A3DE970}" srcOrd="11" destOrd="0" presId="urn:microsoft.com/office/officeart/2005/8/layout/chevron1"/>
    <dgm:cxn modelId="{757651BD-88EE-4E94-AE17-088E3AB32F35}" type="presParOf" srcId="{DD25B1EF-4BCB-40DF-97B3-A4D0838EB52D}" destId="{4AD90698-0D77-4562-8762-08E0634083A8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557B0C-CD80-49A4-A283-73F3C398038B}" type="doc">
      <dgm:prSet loTypeId="urn:microsoft.com/office/officeart/2009/layout/CircleArrowProcess" loCatId="process" qsTypeId="urn:microsoft.com/office/officeart/2005/8/quickstyle/3d1" qsCatId="3D" csTypeId="urn:microsoft.com/office/officeart/2005/8/colors/accent1_1" csCatId="accent1" phldr="1"/>
      <dgm:spPr/>
    </dgm:pt>
    <dgm:pt modelId="{08E72CEB-AE46-41E7-B93E-225BDBE487AA}">
      <dgm:prSet phldrT="[Testo]" custT="1"/>
      <dgm:spPr/>
      <dgm:t>
        <a:bodyPr/>
        <a:lstStyle/>
        <a:p>
          <a:r>
            <a:rPr lang="it-IT" sz="900" dirty="0"/>
            <a:t>Place an </a:t>
          </a:r>
          <a:r>
            <a:rPr lang="en-GB" sz="900" noProof="0" dirty="0"/>
            <a:t>order</a:t>
          </a:r>
          <a:r>
            <a:rPr lang="it-IT" sz="900" dirty="0"/>
            <a:t> </a:t>
          </a:r>
        </a:p>
      </dgm:t>
    </dgm:pt>
    <dgm:pt modelId="{3143FCA3-F4D0-4C34-98A7-656E8AC548FD}" type="parTrans" cxnId="{1642D4F7-454E-4BBC-987D-A22CAE2D6F77}">
      <dgm:prSet/>
      <dgm:spPr/>
      <dgm:t>
        <a:bodyPr/>
        <a:lstStyle/>
        <a:p>
          <a:endParaRPr lang="it-IT" sz="2000"/>
        </a:p>
      </dgm:t>
    </dgm:pt>
    <dgm:pt modelId="{A4D8C572-E1E0-4FD3-BFFA-0FAABC9102A7}" type="sibTrans" cxnId="{1642D4F7-454E-4BBC-987D-A22CAE2D6F77}">
      <dgm:prSet/>
      <dgm:spPr/>
      <dgm:t>
        <a:bodyPr/>
        <a:lstStyle/>
        <a:p>
          <a:endParaRPr lang="it-IT" sz="2000"/>
        </a:p>
      </dgm:t>
    </dgm:pt>
    <dgm:pt modelId="{9C16878C-8AB4-4E94-9B0D-C4050DA27A9C}">
      <dgm:prSet phldrT="[Testo]" custT="1"/>
      <dgm:spPr/>
      <dgm:t>
        <a:bodyPr/>
        <a:lstStyle/>
        <a:p>
          <a:r>
            <a:rPr lang="en-GB" sz="900" noProof="0" dirty="0"/>
            <a:t>Accept</a:t>
          </a:r>
          <a:r>
            <a:rPr lang="it-IT" sz="900" dirty="0"/>
            <a:t> the </a:t>
          </a:r>
          <a:r>
            <a:rPr lang="en-GB" sz="900" noProof="0" dirty="0"/>
            <a:t>order</a:t>
          </a:r>
          <a:r>
            <a:rPr lang="it-IT" sz="900" dirty="0"/>
            <a:t> </a:t>
          </a:r>
        </a:p>
      </dgm:t>
    </dgm:pt>
    <dgm:pt modelId="{F790C4F4-C6D7-4B54-95C1-1E817B2C4A6F}" type="parTrans" cxnId="{151E0799-E5C5-4DD2-8446-7DD286151D43}">
      <dgm:prSet/>
      <dgm:spPr/>
      <dgm:t>
        <a:bodyPr/>
        <a:lstStyle/>
        <a:p>
          <a:endParaRPr lang="it-IT" sz="2000"/>
        </a:p>
      </dgm:t>
    </dgm:pt>
    <dgm:pt modelId="{17735739-0252-4EF7-A64E-D0A008C1854E}" type="sibTrans" cxnId="{151E0799-E5C5-4DD2-8446-7DD286151D43}">
      <dgm:prSet/>
      <dgm:spPr/>
      <dgm:t>
        <a:bodyPr/>
        <a:lstStyle/>
        <a:p>
          <a:endParaRPr lang="it-IT" sz="2000"/>
        </a:p>
      </dgm:t>
    </dgm:pt>
    <dgm:pt modelId="{09C3B8CF-E3AC-4D6E-A1F5-D904CD8B6409}">
      <dgm:prSet phldrT="[Testo]" custT="1"/>
      <dgm:spPr/>
      <dgm:t>
        <a:bodyPr/>
        <a:lstStyle/>
        <a:p>
          <a:r>
            <a:rPr lang="en-GB" sz="900" noProof="0" dirty="0"/>
            <a:t>Accept</a:t>
          </a:r>
          <a:r>
            <a:rPr lang="it-IT" sz="900" dirty="0"/>
            <a:t> delivery </a:t>
          </a:r>
        </a:p>
      </dgm:t>
    </dgm:pt>
    <dgm:pt modelId="{08A505F6-D57E-4ED1-A130-6F7897526DE6}" type="parTrans" cxnId="{6E77FF19-A597-463D-B1E3-CB3C97A6A2C7}">
      <dgm:prSet/>
      <dgm:spPr/>
      <dgm:t>
        <a:bodyPr/>
        <a:lstStyle/>
        <a:p>
          <a:endParaRPr lang="it-IT" sz="2000"/>
        </a:p>
      </dgm:t>
    </dgm:pt>
    <dgm:pt modelId="{9EE89D12-EED3-4DD0-9540-1D7B762D9805}" type="sibTrans" cxnId="{6E77FF19-A597-463D-B1E3-CB3C97A6A2C7}">
      <dgm:prSet/>
      <dgm:spPr/>
      <dgm:t>
        <a:bodyPr/>
        <a:lstStyle/>
        <a:p>
          <a:endParaRPr lang="it-IT" sz="2000"/>
        </a:p>
      </dgm:t>
    </dgm:pt>
    <dgm:pt modelId="{94F4A9CD-69CD-4CA6-8AB9-AF91E048A0FC}">
      <dgm:prSet phldrT="[Testo]" custT="1"/>
      <dgm:spPr/>
      <dgm:t>
        <a:bodyPr/>
        <a:lstStyle/>
        <a:p>
          <a:r>
            <a:rPr lang="en-GB" sz="900" noProof="0" dirty="0"/>
            <a:t>Preparing</a:t>
          </a:r>
          <a:r>
            <a:rPr lang="it-IT" sz="900" dirty="0"/>
            <a:t> food </a:t>
          </a:r>
        </a:p>
      </dgm:t>
    </dgm:pt>
    <dgm:pt modelId="{8E46A947-00F4-4826-931B-690354CDFD0A}" type="parTrans" cxnId="{6616E650-53FB-48CD-B8BD-D90284C68A2A}">
      <dgm:prSet/>
      <dgm:spPr/>
      <dgm:t>
        <a:bodyPr/>
        <a:lstStyle/>
        <a:p>
          <a:endParaRPr lang="it-IT" sz="2000"/>
        </a:p>
      </dgm:t>
    </dgm:pt>
    <dgm:pt modelId="{34B8E4BA-BDAC-4D82-B5C9-5B167296F8B0}" type="sibTrans" cxnId="{6616E650-53FB-48CD-B8BD-D90284C68A2A}">
      <dgm:prSet/>
      <dgm:spPr/>
      <dgm:t>
        <a:bodyPr/>
        <a:lstStyle/>
        <a:p>
          <a:endParaRPr lang="it-IT" sz="2000"/>
        </a:p>
      </dgm:t>
    </dgm:pt>
    <dgm:pt modelId="{7A033420-260E-4CFE-B02A-C157C04BEAE1}">
      <dgm:prSet phldrT="[Testo]" custT="1"/>
      <dgm:spPr/>
      <dgm:t>
        <a:bodyPr/>
        <a:lstStyle/>
        <a:p>
          <a:r>
            <a:rPr lang="it-IT" sz="900" dirty="0"/>
            <a:t>Call a Rider </a:t>
          </a:r>
        </a:p>
      </dgm:t>
    </dgm:pt>
    <dgm:pt modelId="{2886E87B-6B12-42B9-B9AD-D1E4339CB445}" type="parTrans" cxnId="{82C9EDF6-2281-4D2F-865A-DB3AB1D62029}">
      <dgm:prSet/>
      <dgm:spPr/>
      <dgm:t>
        <a:bodyPr/>
        <a:lstStyle/>
        <a:p>
          <a:endParaRPr lang="it-IT" sz="2000"/>
        </a:p>
      </dgm:t>
    </dgm:pt>
    <dgm:pt modelId="{7612EB75-2611-40F4-BC19-95F8E4ABE3B5}" type="sibTrans" cxnId="{82C9EDF6-2281-4D2F-865A-DB3AB1D62029}">
      <dgm:prSet/>
      <dgm:spPr/>
      <dgm:t>
        <a:bodyPr/>
        <a:lstStyle/>
        <a:p>
          <a:endParaRPr lang="it-IT" sz="2000"/>
        </a:p>
      </dgm:t>
    </dgm:pt>
    <dgm:pt modelId="{020A2B0F-7129-427E-94FA-BDC1EE0012C6}">
      <dgm:prSet phldrT="[Testo]" custT="1"/>
      <dgm:spPr/>
      <dgm:t>
        <a:bodyPr/>
        <a:lstStyle/>
        <a:p>
          <a:r>
            <a:rPr lang="it-IT" sz="800" dirty="0"/>
            <a:t>Start navigation activity in App </a:t>
          </a:r>
        </a:p>
      </dgm:t>
    </dgm:pt>
    <dgm:pt modelId="{780E4908-EAA3-4096-A74E-676672B098D9}" type="parTrans" cxnId="{EDBD2C95-F197-4968-842A-BECD643C6AD3}">
      <dgm:prSet/>
      <dgm:spPr/>
      <dgm:t>
        <a:bodyPr/>
        <a:lstStyle/>
        <a:p>
          <a:endParaRPr lang="it-IT" sz="2000"/>
        </a:p>
      </dgm:t>
    </dgm:pt>
    <dgm:pt modelId="{3AF1E261-03E3-4011-947F-79CDACE12087}" type="sibTrans" cxnId="{EDBD2C95-F197-4968-842A-BECD643C6AD3}">
      <dgm:prSet/>
      <dgm:spPr/>
      <dgm:t>
        <a:bodyPr/>
        <a:lstStyle/>
        <a:p>
          <a:endParaRPr lang="it-IT" sz="2000"/>
        </a:p>
      </dgm:t>
    </dgm:pt>
    <dgm:pt modelId="{C19603D0-B9D3-424A-9FEE-EE5BC2BF2F98}">
      <dgm:prSet phldrT="[Testo]" custT="1"/>
      <dgm:spPr/>
      <dgm:t>
        <a:bodyPr/>
        <a:lstStyle/>
        <a:p>
          <a:r>
            <a:rPr lang="en-GB" sz="900" noProof="0" dirty="0"/>
            <a:t>Confirm</a:t>
          </a:r>
          <a:r>
            <a:rPr lang="it-IT" sz="900" dirty="0"/>
            <a:t> </a:t>
          </a:r>
          <a:r>
            <a:rPr lang="it-IT" sz="900" dirty="0" err="1"/>
            <a:t>receipt</a:t>
          </a:r>
          <a:r>
            <a:rPr lang="it-IT" sz="900" dirty="0"/>
            <a:t> of </a:t>
          </a:r>
          <a:r>
            <a:rPr lang="it-IT" sz="900" dirty="0" err="1"/>
            <a:t>order</a:t>
          </a:r>
          <a:endParaRPr lang="it-IT" sz="900" dirty="0"/>
        </a:p>
      </dgm:t>
    </dgm:pt>
    <dgm:pt modelId="{3B6BAD6F-246D-4C78-A310-9372836EE695}" type="parTrans" cxnId="{EB4870C7-8110-49A1-9174-BEAE54AAB795}">
      <dgm:prSet/>
      <dgm:spPr/>
      <dgm:t>
        <a:bodyPr/>
        <a:lstStyle/>
        <a:p>
          <a:endParaRPr lang="it-IT" sz="2000"/>
        </a:p>
      </dgm:t>
    </dgm:pt>
    <dgm:pt modelId="{3A6B1952-6C26-42E9-B96D-587C5A4E89B7}" type="sibTrans" cxnId="{EB4870C7-8110-49A1-9174-BEAE54AAB795}">
      <dgm:prSet/>
      <dgm:spPr/>
      <dgm:t>
        <a:bodyPr/>
        <a:lstStyle/>
        <a:p>
          <a:endParaRPr lang="it-IT" sz="2000"/>
        </a:p>
      </dgm:t>
    </dgm:pt>
    <dgm:pt modelId="{3DE83E76-3F13-45C0-B2CE-F02B2510E97B}" type="pres">
      <dgm:prSet presAssocID="{F3557B0C-CD80-49A4-A283-73F3C398038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4DF6EB86-67E5-4B2F-AAB6-37553EC5B65C}" type="pres">
      <dgm:prSet presAssocID="{08E72CEB-AE46-41E7-B93E-225BDBE487AA}" presName="Accent1" presStyleCnt="0"/>
      <dgm:spPr/>
    </dgm:pt>
    <dgm:pt modelId="{FCC38BD3-394F-418F-AE00-3642EAEA5013}" type="pres">
      <dgm:prSet presAssocID="{08E72CEB-AE46-41E7-B93E-225BDBE487AA}" presName="Accent" presStyleLbl="node1" presStyleIdx="0" presStyleCnt="7"/>
      <dgm:spPr>
        <a:solidFill>
          <a:srgbClr val="FF0000"/>
        </a:solidFill>
      </dgm:spPr>
    </dgm:pt>
    <dgm:pt modelId="{167A78C7-D507-4133-9C59-C38CD01EE7FC}" type="pres">
      <dgm:prSet presAssocID="{08E72CEB-AE46-41E7-B93E-225BDBE487AA}" presName="Parent1" presStyleLbl="revTx" presStyleIdx="0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FC10E13-9889-4F9F-98DD-AAAE8375B8B9}" type="pres">
      <dgm:prSet presAssocID="{9C16878C-8AB4-4E94-9B0D-C4050DA27A9C}" presName="Accent2" presStyleCnt="0"/>
      <dgm:spPr/>
    </dgm:pt>
    <dgm:pt modelId="{429D2F0D-A6FB-4A01-9B1C-7744EAD83094}" type="pres">
      <dgm:prSet presAssocID="{9C16878C-8AB4-4E94-9B0D-C4050DA27A9C}" presName="Accent" presStyleLbl="node1" presStyleIdx="1" presStyleCnt="7"/>
      <dgm:spPr>
        <a:solidFill>
          <a:srgbClr val="00B050"/>
        </a:solidFill>
      </dgm:spPr>
    </dgm:pt>
    <dgm:pt modelId="{A94F8F52-F19E-48F4-BD14-E8BEE4808E36}" type="pres">
      <dgm:prSet presAssocID="{9C16878C-8AB4-4E94-9B0D-C4050DA27A9C}" presName="Parent2" presStyleLbl="revTx" presStyleIdx="1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50C1A88-ED23-44EB-98DD-D6E8BC15C52F}" type="pres">
      <dgm:prSet presAssocID="{94F4A9CD-69CD-4CA6-8AB9-AF91E048A0FC}" presName="Accent3" presStyleCnt="0"/>
      <dgm:spPr/>
    </dgm:pt>
    <dgm:pt modelId="{96C96614-1234-43BA-AFA6-4850457FF15C}" type="pres">
      <dgm:prSet presAssocID="{94F4A9CD-69CD-4CA6-8AB9-AF91E048A0FC}" presName="Accent" presStyleLbl="node1" presStyleIdx="2" presStyleCnt="7"/>
      <dgm:spPr>
        <a:solidFill>
          <a:srgbClr val="00B050"/>
        </a:solidFill>
      </dgm:spPr>
    </dgm:pt>
    <dgm:pt modelId="{CB7721CB-A376-4A14-9889-F168D7ADCF19}" type="pres">
      <dgm:prSet presAssocID="{94F4A9CD-69CD-4CA6-8AB9-AF91E048A0FC}" presName="Parent3" presStyleLbl="revTx" presStyleIdx="2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406E7FB-F567-4AC1-8A4C-0FDC9DBEF242}" type="pres">
      <dgm:prSet presAssocID="{7A033420-260E-4CFE-B02A-C157C04BEAE1}" presName="Accent4" presStyleCnt="0"/>
      <dgm:spPr/>
    </dgm:pt>
    <dgm:pt modelId="{91E8E2D3-0522-4285-BEF3-921F1D17211D}" type="pres">
      <dgm:prSet presAssocID="{7A033420-260E-4CFE-B02A-C157C04BEAE1}" presName="Accent" presStyleLbl="node1" presStyleIdx="3" presStyleCnt="7"/>
      <dgm:spPr>
        <a:solidFill>
          <a:srgbClr val="00B050"/>
        </a:solidFill>
      </dgm:spPr>
    </dgm:pt>
    <dgm:pt modelId="{B1482D5F-4688-44C1-8360-A6F8ADAB7EA8}" type="pres">
      <dgm:prSet presAssocID="{7A033420-260E-4CFE-B02A-C157C04BEAE1}" presName="Parent4" presStyleLbl="revTx" presStyleIdx="3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92CCB98-BFB5-45AB-95B6-3BC56B05F99B}" type="pres">
      <dgm:prSet presAssocID="{09C3B8CF-E3AC-4D6E-A1F5-D904CD8B6409}" presName="Accent5" presStyleCnt="0"/>
      <dgm:spPr/>
    </dgm:pt>
    <dgm:pt modelId="{78F9DBC9-1472-4FEF-B19B-DDF451260BB8}" type="pres">
      <dgm:prSet presAssocID="{09C3B8CF-E3AC-4D6E-A1F5-D904CD8B6409}" presName="Accent" presStyleLbl="node1" presStyleIdx="4" presStyleCnt="7"/>
      <dgm:spPr>
        <a:solidFill>
          <a:srgbClr val="0070C0"/>
        </a:solidFill>
      </dgm:spPr>
    </dgm:pt>
    <dgm:pt modelId="{4A75EE75-FD5A-4584-B843-044DBCCBDAC2}" type="pres">
      <dgm:prSet presAssocID="{09C3B8CF-E3AC-4D6E-A1F5-D904CD8B6409}" presName="Parent5" presStyleLbl="revTx" presStyleIdx="4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038F137-B2E1-49AE-A72A-2C480D8A8920}" type="pres">
      <dgm:prSet presAssocID="{020A2B0F-7129-427E-94FA-BDC1EE0012C6}" presName="Accent6" presStyleCnt="0"/>
      <dgm:spPr/>
    </dgm:pt>
    <dgm:pt modelId="{C2741182-747C-4CA8-9572-37A15F1821D0}" type="pres">
      <dgm:prSet presAssocID="{020A2B0F-7129-427E-94FA-BDC1EE0012C6}" presName="Accent" presStyleLbl="node1" presStyleIdx="5" presStyleCnt="7"/>
      <dgm:spPr>
        <a:solidFill>
          <a:srgbClr val="0070C0"/>
        </a:solidFill>
      </dgm:spPr>
    </dgm:pt>
    <dgm:pt modelId="{4FC64BEB-C26F-46AB-883A-B9EB58099627}" type="pres">
      <dgm:prSet presAssocID="{020A2B0F-7129-427E-94FA-BDC1EE0012C6}" presName="Parent6" presStyleLbl="revTx" presStyleIdx="5" presStyleCnt="7" custLinFactNeighborY="-1330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83FB95D-4884-4DAE-8229-01168145DED0}" type="pres">
      <dgm:prSet presAssocID="{C19603D0-B9D3-424A-9FEE-EE5BC2BF2F98}" presName="Accent7" presStyleCnt="0"/>
      <dgm:spPr/>
    </dgm:pt>
    <dgm:pt modelId="{A8A7179B-B98A-4212-9F4D-CE58D5111BCF}" type="pres">
      <dgm:prSet presAssocID="{C19603D0-B9D3-424A-9FEE-EE5BC2BF2F98}" presName="Accent" presStyleLbl="node1" presStyleIdx="6" presStyleCnt="7"/>
      <dgm:spPr>
        <a:solidFill>
          <a:srgbClr val="FF0000"/>
        </a:solidFill>
      </dgm:spPr>
    </dgm:pt>
    <dgm:pt modelId="{9BC7FAD6-3936-4BA0-9739-F832BAB5B60B}" type="pres">
      <dgm:prSet presAssocID="{C19603D0-B9D3-424A-9FEE-EE5BC2BF2F98}" presName="Parent7" presStyleLbl="revTx" presStyleIdx="6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D8587B80-2345-4C52-AB6A-08E758A332CA}" type="presOf" srcId="{F3557B0C-CD80-49A4-A283-73F3C398038B}" destId="{3DE83E76-3F13-45C0-B2CE-F02B2510E97B}" srcOrd="0" destOrd="0" presId="urn:microsoft.com/office/officeart/2009/layout/CircleArrowProcess"/>
    <dgm:cxn modelId="{6E77FF19-A597-463D-B1E3-CB3C97A6A2C7}" srcId="{F3557B0C-CD80-49A4-A283-73F3C398038B}" destId="{09C3B8CF-E3AC-4D6E-A1F5-D904CD8B6409}" srcOrd="4" destOrd="0" parTransId="{08A505F6-D57E-4ED1-A130-6F7897526DE6}" sibTransId="{9EE89D12-EED3-4DD0-9540-1D7B762D9805}"/>
    <dgm:cxn modelId="{6616E650-53FB-48CD-B8BD-D90284C68A2A}" srcId="{F3557B0C-CD80-49A4-A283-73F3C398038B}" destId="{94F4A9CD-69CD-4CA6-8AB9-AF91E048A0FC}" srcOrd="2" destOrd="0" parTransId="{8E46A947-00F4-4826-931B-690354CDFD0A}" sibTransId="{34B8E4BA-BDAC-4D82-B5C9-5B167296F8B0}"/>
    <dgm:cxn modelId="{EDBD2C95-F197-4968-842A-BECD643C6AD3}" srcId="{F3557B0C-CD80-49A4-A283-73F3C398038B}" destId="{020A2B0F-7129-427E-94FA-BDC1EE0012C6}" srcOrd="5" destOrd="0" parTransId="{780E4908-EAA3-4096-A74E-676672B098D9}" sibTransId="{3AF1E261-03E3-4011-947F-79CDACE12087}"/>
    <dgm:cxn modelId="{5FBB52AA-696C-4BBB-A9F1-91F0748ECD61}" type="presOf" srcId="{7A033420-260E-4CFE-B02A-C157C04BEAE1}" destId="{B1482D5F-4688-44C1-8360-A6F8ADAB7EA8}" srcOrd="0" destOrd="0" presId="urn:microsoft.com/office/officeart/2009/layout/CircleArrowProcess"/>
    <dgm:cxn modelId="{35AF09ED-9427-4CAE-8115-F56FA55C3F6E}" type="presOf" srcId="{9C16878C-8AB4-4E94-9B0D-C4050DA27A9C}" destId="{A94F8F52-F19E-48F4-BD14-E8BEE4808E36}" srcOrd="0" destOrd="0" presId="urn:microsoft.com/office/officeart/2009/layout/CircleArrowProcess"/>
    <dgm:cxn modelId="{EB4870C7-8110-49A1-9174-BEAE54AAB795}" srcId="{F3557B0C-CD80-49A4-A283-73F3C398038B}" destId="{C19603D0-B9D3-424A-9FEE-EE5BC2BF2F98}" srcOrd="6" destOrd="0" parTransId="{3B6BAD6F-246D-4C78-A310-9372836EE695}" sibTransId="{3A6B1952-6C26-42E9-B96D-587C5A4E89B7}"/>
    <dgm:cxn modelId="{F4F2DDAC-7BB9-4760-AE11-D4182A254E2B}" type="presOf" srcId="{C19603D0-B9D3-424A-9FEE-EE5BC2BF2F98}" destId="{9BC7FAD6-3936-4BA0-9739-F832BAB5B60B}" srcOrd="0" destOrd="0" presId="urn:microsoft.com/office/officeart/2009/layout/CircleArrowProcess"/>
    <dgm:cxn modelId="{2C39195E-7489-49EC-98E1-8999C58719C7}" type="presOf" srcId="{020A2B0F-7129-427E-94FA-BDC1EE0012C6}" destId="{4FC64BEB-C26F-46AB-883A-B9EB58099627}" srcOrd="0" destOrd="0" presId="urn:microsoft.com/office/officeart/2009/layout/CircleArrowProcess"/>
    <dgm:cxn modelId="{82C9EDF6-2281-4D2F-865A-DB3AB1D62029}" srcId="{F3557B0C-CD80-49A4-A283-73F3C398038B}" destId="{7A033420-260E-4CFE-B02A-C157C04BEAE1}" srcOrd="3" destOrd="0" parTransId="{2886E87B-6B12-42B9-B9AD-D1E4339CB445}" sibTransId="{7612EB75-2611-40F4-BC19-95F8E4ABE3B5}"/>
    <dgm:cxn modelId="{3F6EC3DC-AD21-4AD5-820E-C1B2597EF955}" type="presOf" srcId="{08E72CEB-AE46-41E7-B93E-225BDBE487AA}" destId="{167A78C7-D507-4133-9C59-C38CD01EE7FC}" srcOrd="0" destOrd="0" presId="urn:microsoft.com/office/officeart/2009/layout/CircleArrowProcess"/>
    <dgm:cxn modelId="{151E0799-E5C5-4DD2-8446-7DD286151D43}" srcId="{F3557B0C-CD80-49A4-A283-73F3C398038B}" destId="{9C16878C-8AB4-4E94-9B0D-C4050DA27A9C}" srcOrd="1" destOrd="0" parTransId="{F790C4F4-C6D7-4B54-95C1-1E817B2C4A6F}" sibTransId="{17735739-0252-4EF7-A64E-D0A008C1854E}"/>
    <dgm:cxn modelId="{54F5C8C4-1C43-40DD-BC7B-238E244C8D42}" type="presOf" srcId="{94F4A9CD-69CD-4CA6-8AB9-AF91E048A0FC}" destId="{CB7721CB-A376-4A14-9889-F168D7ADCF19}" srcOrd="0" destOrd="0" presId="urn:microsoft.com/office/officeart/2009/layout/CircleArrowProcess"/>
    <dgm:cxn modelId="{4A600C6A-0CCF-4118-89EE-D7C7497F86CD}" type="presOf" srcId="{09C3B8CF-E3AC-4D6E-A1F5-D904CD8B6409}" destId="{4A75EE75-FD5A-4584-B843-044DBCCBDAC2}" srcOrd="0" destOrd="0" presId="urn:microsoft.com/office/officeart/2009/layout/CircleArrowProcess"/>
    <dgm:cxn modelId="{1642D4F7-454E-4BBC-987D-A22CAE2D6F77}" srcId="{F3557B0C-CD80-49A4-A283-73F3C398038B}" destId="{08E72CEB-AE46-41E7-B93E-225BDBE487AA}" srcOrd="0" destOrd="0" parTransId="{3143FCA3-F4D0-4C34-98A7-656E8AC548FD}" sibTransId="{A4D8C572-E1E0-4FD3-BFFA-0FAABC9102A7}"/>
    <dgm:cxn modelId="{41C8D45E-C980-4423-9D55-C8BE76A310BC}" type="presParOf" srcId="{3DE83E76-3F13-45C0-B2CE-F02B2510E97B}" destId="{4DF6EB86-67E5-4B2F-AAB6-37553EC5B65C}" srcOrd="0" destOrd="0" presId="urn:microsoft.com/office/officeart/2009/layout/CircleArrowProcess"/>
    <dgm:cxn modelId="{307C70A1-3091-4317-9184-8D1BBF9C2E4A}" type="presParOf" srcId="{4DF6EB86-67E5-4B2F-AAB6-37553EC5B65C}" destId="{FCC38BD3-394F-418F-AE00-3642EAEA5013}" srcOrd="0" destOrd="0" presId="urn:microsoft.com/office/officeart/2009/layout/CircleArrowProcess"/>
    <dgm:cxn modelId="{42F32DD1-8218-4B59-88CE-95573CB55C64}" type="presParOf" srcId="{3DE83E76-3F13-45C0-B2CE-F02B2510E97B}" destId="{167A78C7-D507-4133-9C59-C38CD01EE7FC}" srcOrd="1" destOrd="0" presId="urn:microsoft.com/office/officeart/2009/layout/CircleArrowProcess"/>
    <dgm:cxn modelId="{CDEF34B6-56D0-4C95-A3BD-9E62B69F6996}" type="presParOf" srcId="{3DE83E76-3F13-45C0-B2CE-F02B2510E97B}" destId="{5FC10E13-9889-4F9F-98DD-AAAE8375B8B9}" srcOrd="2" destOrd="0" presId="urn:microsoft.com/office/officeart/2009/layout/CircleArrowProcess"/>
    <dgm:cxn modelId="{644D3DC3-68DE-40AA-9872-A4C1E65994A6}" type="presParOf" srcId="{5FC10E13-9889-4F9F-98DD-AAAE8375B8B9}" destId="{429D2F0D-A6FB-4A01-9B1C-7744EAD83094}" srcOrd="0" destOrd="0" presId="urn:microsoft.com/office/officeart/2009/layout/CircleArrowProcess"/>
    <dgm:cxn modelId="{8A754020-FDD8-4F92-86C5-4A0D87461444}" type="presParOf" srcId="{3DE83E76-3F13-45C0-B2CE-F02B2510E97B}" destId="{A94F8F52-F19E-48F4-BD14-E8BEE4808E36}" srcOrd="3" destOrd="0" presId="urn:microsoft.com/office/officeart/2009/layout/CircleArrowProcess"/>
    <dgm:cxn modelId="{B3C66B88-A84A-48E5-9D27-5E18C641216A}" type="presParOf" srcId="{3DE83E76-3F13-45C0-B2CE-F02B2510E97B}" destId="{E50C1A88-ED23-44EB-98DD-D6E8BC15C52F}" srcOrd="4" destOrd="0" presId="urn:microsoft.com/office/officeart/2009/layout/CircleArrowProcess"/>
    <dgm:cxn modelId="{FE11DE3F-4738-4220-A027-62185A5D31F6}" type="presParOf" srcId="{E50C1A88-ED23-44EB-98DD-D6E8BC15C52F}" destId="{96C96614-1234-43BA-AFA6-4850457FF15C}" srcOrd="0" destOrd="0" presId="urn:microsoft.com/office/officeart/2009/layout/CircleArrowProcess"/>
    <dgm:cxn modelId="{38E0DF20-5801-4A09-8007-E8862BCF5D7A}" type="presParOf" srcId="{3DE83E76-3F13-45C0-B2CE-F02B2510E97B}" destId="{CB7721CB-A376-4A14-9889-F168D7ADCF19}" srcOrd="5" destOrd="0" presId="urn:microsoft.com/office/officeart/2009/layout/CircleArrowProcess"/>
    <dgm:cxn modelId="{583C663A-389E-4E8A-83F1-12D6F6909B7C}" type="presParOf" srcId="{3DE83E76-3F13-45C0-B2CE-F02B2510E97B}" destId="{B406E7FB-F567-4AC1-8A4C-0FDC9DBEF242}" srcOrd="6" destOrd="0" presId="urn:microsoft.com/office/officeart/2009/layout/CircleArrowProcess"/>
    <dgm:cxn modelId="{C8C4DD18-867A-43E0-B196-514C54A03D9D}" type="presParOf" srcId="{B406E7FB-F567-4AC1-8A4C-0FDC9DBEF242}" destId="{91E8E2D3-0522-4285-BEF3-921F1D17211D}" srcOrd="0" destOrd="0" presId="urn:microsoft.com/office/officeart/2009/layout/CircleArrowProcess"/>
    <dgm:cxn modelId="{EE0EEBE3-1FB9-4EA3-A480-EC4D9617F103}" type="presParOf" srcId="{3DE83E76-3F13-45C0-B2CE-F02B2510E97B}" destId="{B1482D5F-4688-44C1-8360-A6F8ADAB7EA8}" srcOrd="7" destOrd="0" presId="urn:microsoft.com/office/officeart/2009/layout/CircleArrowProcess"/>
    <dgm:cxn modelId="{B79A4163-B72A-463B-9861-694B7E62603D}" type="presParOf" srcId="{3DE83E76-3F13-45C0-B2CE-F02B2510E97B}" destId="{292CCB98-BFB5-45AB-95B6-3BC56B05F99B}" srcOrd="8" destOrd="0" presId="urn:microsoft.com/office/officeart/2009/layout/CircleArrowProcess"/>
    <dgm:cxn modelId="{B698B4F4-F89D-4F3E-9A67-9B29F473DDAF}" type="presParOf" srcId="{292CCB98-BFB5-45AB-95B6-3BC56B05F99B}" destId="{78F9DBC9-1472-4FEF-B19B-DDF451260BB8}" srcOrd="0" destOrd="0" presId="urn:microsoft.com/office/officeart/2009/layout/CircleArrowProcess"/>
    <dgm:cxn modelId="{CD9D5059-EA8B-4FA4-8118-BC7F71234E96}" type="presParOf" srcId="{3DE83E76-3F13-45C0-B2CE-F02B2510E97B}" destId="{4A75EE75-FD5A-4584-B843-044DBCCBDAC2}" srcOrd="9" destOrd="0" presId="urn:microsoft.com/office/officeart/2009/layout/CircleArrowProcess"/>
    <dgm:cxn modelId="{4FB8BCE7-AA1E-4F78-ABB9-FDAD5D9362A3}" type="presParOf" srcId="{3DE83E76-3F13-45C0-B2CE-F02B2510E97B}" destId="{D038F137-B2E1-49AE-A72A-2C480D8A8920}" srcOrd="10" destOrd="0" presId="urn:microsoft.com/office/officeart/2009/layout/CircleArrowProcess"/>
    <dgm:cxn modelId="{28FBFDDA-4F70-4903-80E2-16BD260954A9}" type="presParOf" srcId="{D038F137-B2E1-49AE-A72A-2C480D8A8920}" destId="{C2741182-747C-4CA8-9572-37A15F1821D0}" srcOrd="0" destOrd="0" presId="urn:microsoft.com/office/officeart/2009/layout/CircleArrowProcess"/>
    <dgm:cxn modelId="{A74355CF-3EF8-47CC-8D14-47B9510A259E}" type="presParOf" srcId="{3DE83E76-3F13-45C0-B2CE-F02B2510E97B}" destId="{4FC64BEB-C26F-46AB-883A-B9EB58099627}" srcOrd="11" destOrd="0" presId="urn:microsoft.com/office/officeart/2009/layout/CircleArrowProcess"/>
    <dgm:cxn modelId="{F56304B7-633C-4DBA-98B0-5B1BC3935CB5}" type="presParOf" srcId="{3DE83E76-3F13-45C0-B2CE-F02B2510E97B}" destId="{083FB95D-4884-4DAE-8229-01168145DED0}" srcOrd="12" destOrd="0" presId="urn:microsoft.com/office/officeart/2009/layout/CircleArrowProcess"/>
    <dgm:cxn modelId="{9718D3C9-BBA4-41C3-8362-8DCC79331A69}" type="presParOf" srcId="{083FB95D-4884-4DAE-8229-01168145DED0}" destId="{A8A7179B-B98A-4212-9F4D-CE58D5111BCF}" srcOrd="0" destOrd="0" presId="urn:microsoft.com/office/officeart/2009/layout/CircleArrowProcess"/>
    <dgm:cxn modelId="{D1A39576-3190-4B72-BC39-A383DDF9B1E1}" type="presParOf" srcId="{3DE83E76-3F13-45C0-B2CE-F02B2510E97B}" destId="{9BC7FAD6-3936-4BA0-9739-F832BAB5B60B}" srcOrd="1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A7A7A-7F22-4B76-BC68-B7061997A237}">
      <dsp:nvSpPr>
        <dsp:cNvPr id="0" name=""/>
        <dsp:cNvSpPr/>
      </dsp:nvSpPr>
      <dsp:spPr>
        <a:xfrm>
          <a:off x="30313" y="556"/>
          <a:ext cx="977913" cy="4561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/>
            <a:t>Place an </a:t>
          </a:r>
          <a:r>
            <a:rPr lang="en-GB" sz="900" kern="1200" noProof="0" dirty="0"/>
            <a:t>order</a:t>
          </a:r>
          <a:r>
            <a:rPr lang="it-IT" sz="900" kern="1200" dirty="0"/>
            <a:t> </a:t>
          </a:r>
        </a:p>
      </dsp:txBody>
      <dsp:txXfrm>
        <a:off x="43674" y="13917"/>
        <a:ext cx="951191" cy="429447"/>
      </dsp:txXfrm>
    </dsp:sp>
    <dsp:sp modelId="{035C3EDD-F473-4E67-A602-34673D17D45E}">
      <dsp:nvSpPr>
        <dsp:cNvPr id="0" name=""/>
        <dsp:cNvSpPr/>
      </dsp:nvSpPr>
      <dsp:spPr>
        <a:xfrm rot="5400000">
          <a:off x="433738" y="468130"/>
          <a:ext cx="171063" cy="2052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800" kern="1200"/>
        </a:p>
      </dsp:txBody>
      <dsp:txXfrm rot="-5400000">
        <a:off x="457687" y="485237"/>
        <a:ext cx="123166" cy="119744"/>
      </dsp:txXfrm>
    </dsp:sp>
    <dsp:sp modelId="{005F8B4C-7191-4DB2-8372-EB86D1DF85BA}">
      <dsp:nvSpPr>
        <dsp:cNvPr id="0" name=""/>
        <dsp:cNvSpPr/>
      </dsp:nvSpPr>
      <dsp:spPr>
        <a:xfrm>
          <a:off x="30313" y="684811"/>
          <a:ext cx="977913" cy="456169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noProof="0" dirty="0"/>
            <a:t>Accept</a:t>
          </a:r>
          <a:r>
            <a:rPr lang="it-IT" sz="900" kern="1200" dirty="0"/>
            <a:t> the </a:t>
          </a:r>
          <a:r>
            <a:rPr lang="en-GB" sz="900" kern="1200" noProof="0" dirty="0"/>
            <a:t>order</a:t>
          </a:r>
          <a:r>
            <a:rPr lang="it-IT" sz="900" kern="1200" dirty="0"/>
            <a:t> </a:t>
          </a:r>
        </a:p>
      </dsp:txBody>
      <dsp:txXfrm>
        <a:off x="43674" y="698172"/>
        <a:ext cx="951191" cy="429447"/>
      </dsp:txXfrm>
    </dsp:sp>
    <dsp:sp modelId="{9E873968-0B05-4B83-A74B-CF8B0DC5BEED}">
      <dsp:nvSpPr>
        <dsp:cNvPr id="0" name=""/>
        <dsp:cNvSpPr/>
      </dsp:nvSpPr>
      <dsp:spPr>
        <a:xfrm rot="5400000">
          <a:off x="433738" y="1152385"/>
          <a:ext cx="171063" cy="2052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800" kern="1200"/>
        </a:p>
      </dsp:txBody>
      <dsp:txXfrm rot="-5400000">
        <a:off x="457687" y="1169492"/>
        <a:ext cx="123166" cy="119744"/>
      </dsp:txXfrm>
    </dsp:sp>
    <dsp:sp modelId="{F5192F96-EC3F-42B7-84C6-65C0CD1E6AC3}">
      <dsp:nvSpPr>
        <dsp:cNvPr id="0" name=""/>
        <dsp:cNvSpPr/>
      </dsp:nvSpPr>
      <dsp:spPr>
        <a:xfrm>
          <a:off x="30313" y="1369066"/>
          <a:ext cx="977913" cy="456169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noProof="0" dirty="0"/>
            <a:t>Preparing</a:t>
          </a:r>
          <a:r>
            <a:rPr lang="it-IT" sz="900" kern="1200" dirty="0"/>
            <a:t> food </a:t>
          </a:r>
        </a:p>
      </dsp:txBody>
      <dsp:txXfrm>
        <a:off x="43674" y="1382427"/>
        <a:ext cx="951191" cy="429447"/>
      </dsp:txXfrm>
    </dsp:sp>
    <dsp:sp modelId="{349E5568-A819-4B65-A87D-5491A8276D54}">
      <dsp:nvSpPr>
        <dsp:cNvPr id="0" name=""/>
        <dsp:cNvSpPr/>
      </dsp:nvSpPr>
      <dsp:spPr>
        <a:xfrm rot="5400000">
          <a:off x="433738" y="1836640"/>
          <a:ext cx="171063" cy="2052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800" kern="1200"/>
        </a:p>
      </dsp:txBody>
      <dsp:txXfrm rot="-5400000">
        <a:off x="457687" y="1853747"/>
        <a:ext cx="123166" cy="119744"/>
      </dsp:txXfrm>
    </dsp:sp>
    <dsp:sp modelId="{2CA6549D-9A4D-4146-9B27-DE7B795752C3}">
      <dsp:nvSpPr>
        <dsp:cNvPr id="0" name=""/>
        <dsp:cNvSpPr/>
      </dsp:nvSpPr>
      <dsp:spPr>
        <a:xfrm>
          <a:off x="30313" y="2053320"/>
          <a:ext cx="977913" cy="456169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/>
            <a:t>Call a Rider </a:t>
          </a:r>
        </a:p>
      </dsp:txBody>
      <dsp:txXfrm>
        <a:off x="43674" y="2066681"/>
        <a:ext cx="951191" cy="429447"/>
      </dsp:txXfrm>
    </dsp:sp>
    <dsp:sp modelId="{E41C3AD8-42B9-407B-A14A-524E10544F5D}">
      <dsp:nvSpPr>
        <dsp:cNvPr id="0" name=""/>
        <dsp:cNvSpPr/>
      </dsp:nvSpPr>
      <dsp:spPr>
        <a:xfrm rot="5400000">
          <a:off x="433738" y="2520894"/>
          <a:ext cx="171063" cy="2052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800" kern="1200"/>
        </a:p>
      </dsp:txBody>
      <dsp:txXfrm rot="-5400000">
        <a:off x="457687" y="2538001"/>
        <a:ext cx="123166" cy="119744"/>
      </dsp:txXfrm>
    </dsp:sp>
    <dsp:sp modelId="{A2913656-085B-4C5F-B2C6-2F722B43F44F}">
      <dsp:nvSpPr>
        <dsp:cNvPr id="0" name=""/>
        <dsp:cNvSpPr/>
      </dsp:nvSpPr>
      <dsp:spPr>
        <a:xfrm>
          <a:off x="30313" y="2737575"/>
          <a:ext cx="977913" cy="456169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noProof="0" dirty="0"/>
            <a:t>Accept</a:t>
          </a:r>
          <a:r>
            <a:rPr lang="it-IT" sz="900" kern="1200" dirty="0"/>
            <a:t> delivery </a:t>
          </a:r>
        </a:p>
      </dsp:txBody>
      <dsp:txXfrm>
        <a:off x="43674" y="2750936"/>
        <a:ext cx="951191" cy="429447"/>
      </dsp:txXfrm>
    </dsp:sp>
    <dsp:sp modelId="{00C6D343-2108-47C6-80F3-063324CA6153}">
      <dsp:nvSpPr>
        <dsp:cNvPr id="0" name=""/>
        <dsp:cNvSpPr/>
      </dsp:nvSpPr>
      <dsp:spPr>
        <a:xfrm rot="5400000">
          <a:off x="433738" y="3205149"/>
          <a:ext cx="171063" cy="2052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800" kern="1200"/>
        </a:p>
      </dsp:txBody>
      <dsp:txXfrm rot="-5400000">
        <a:off x="457687" y="3222256"/>
        <a:ext cx="123166" cy="119744"/>
      </dsp:txXfrm>
    </dsp:sp>
    <dsp:sp modelId="{D3E2CCA4-4EE8-463C-B67B-569433C01251}">
      <dsp:nvSpPr>
        <dsp:cNvPr id="0" name=""/>
        <dsp:cNvSpPr/>
      </dsp:nvSpPr>
      <dsp:spPr>
        <a:xfrm>
          <a:off x="30313" y="3421829"/>
          <a:ext cx="977913" cy="456169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/>
            <a:t>Start navigation activity in App </a:t>
          </a:r>
        </a:p>
      </dsp:txBody>
      <dsp:txXfrm>
        <a:off x="43674" y="3435190"/>
        <a:ext cx="951191" cy="429447"/>
      </dsp:txXfrm>
    </dsp:sp>
    <dsp:sp modelId="{F08C9411-F550-4F5F-B8FF-2D86932AC290}">
      <dsp:nvSpPr>
        <dsp:cNvPr id="0" name=""/>
        <dsp:cNvSpPr/>
      </dsp:nvSpPr>
      <dsp:spPr>
        <a:xfrm rot="5400000">
          <a:off x="433738" y="3889403"/>
          <a:ext cx="171063" cy="2052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800" kern="1200"/>
        </a:p>
      </dsp:txBody>
      <dsp:txXfrm rot="-5400000">
        <a:off x="457687" y="3906510"/>
        <a:ext cx="123166" cy="119744"/>
      </dsp:txXfrm>
    </dsp:sp>
    <dsp:sp modelId="{384422DD-83AF-4963-A725-3C140A5DD58A}">
      <dsp:nvSpPr>
        <dsp:cNvPr id="0" name=""/>
        <dsp:cNvSpPr/>
      </dsp:nvSpPr>
      <dsp:spPr>
        <a:xfrm>
          <a:off x="30313" y="4106084"/>
          <a:ext cx="977913" cy="4561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 err="1"/>
            <a:t>Confirm</a:t>
          </a:r>
          <a:r>
            <a:rPr lang="it-IT" sz="900" kern="1200" dirty="0"/>
            <a:t> </a:t>
          </a:r>
          <a:r>
            <a:rPr lang="it-IT" sz="900" kern="1200" dirty="0" err="1"/>
            <a:t>receipt</a:t>
          </a:r>
          <a:r>
            <a:rPr lang="it-IT" sz="900" kern="1200" dirty="0"/>
            <a:t> of </a:t>
          </a:r>
          <a:r>
            <a:rPr lang="it-IT" sz="900" kern="1200" dirty="0" err="1"/>
            <a:t>order</a:t>
          </a:r>
          <a:endParaRPr lang="it-IT" sz="900" kern="1200" dirty="0"/>
        </a:p>
      </dsp:txBody>
      <dsp:txXfrm>
        <a:off x="43674" y="4119445"/>
        <a:ext cx="951191" cy="4294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A9047-8AD3-49AD-899F-74CF1034F5F0}">
      <dsp:nvSpPr>
        <dsp:cNvPr id="0" name=""/>
        <dsp:cNvSpPr/>
      </dsp:nvSpPr>
      <dsp:spPr>
        <a:xfrm>
          <a:off x="0" y="691397"/>
          <a:ext cx="1666408" cy="66656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/>
            <a:t>Place an </a:t>
          </a:r>
          <a:r>
            <a:rPr lang="en-GB" sz="1100" kern="1200" noProof="0" dirty="0"/>
            <a:t>order</a:t>
          </a:r>
          <a:r>
            <a:rPr lang="it-IT" sz="1100" kern="1200" dirty="0"/>
            <a:t> </a:t>
          </a:r>
        </a:p>
      </dsp:txBody>
      <dsp:txXfrm>
        <a:off x="333282" y="691397"/>
        <a:ext cx="999845" cy="666563"/>
      </dsp:txXfrm>
    </dsp:sp>
    <dsp:sp modelId="{3CC8AD56-4EBF-41E0-902A-517A6C614D26}">
      <dsp:nvSpPr>
        <dsp:cNvPr id="0" name=""/>
        <dsp:cNvSpPr/>
      </dsp:nvSpPr>
      <dsp:spPr>
        <a:xfrm>
          <a:off x="1499767" y="691397"/>
          <a:ext cx="1666408" cy="666563"/>
        </a:xfrm>
        <a:prstGeom prst="chevron">
          <a:avLst/>
        </a:prstGeom>
        <a:solidFill>
          <a:srgbClr val="00B05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noProof="0" dirty="0"/>
            <a:t>Accept</a:t>
          </a:r>
          <a:r>
            <a:rPr lang="it-IT" sz="1100" kern="1200" dirty="0"/>
            <a:t> the </a:t>
          </a:r>
          <a:r>
            <a:rPr lang="en-GB" sz="1100" kern="1200" noProof="0" dirty="0"/>
            <a:t>order</a:t>
          </a:r>
          <a:r>
            <a:rPr lang="it-IT" sz="1100" kern="1200" dirty="0"/>
            <a:t> </a:t>
          </a:r>
        </a:p>
      </dsp:txBody>
      <dsp:txXfrm>
        <a:off x="1833049" y="691397"/>
        <a:ext cx="999845" cy="666563"/>
      </dsp:txXfrm>
    </dsp:sp>
    <dsp:sp modelId="{EA887B11-10B5-40E3-BD64-B4641316EE54}">
      <dsp:nvSpPr>
        <dsp:cNvPr id="0" name=""/>
        <dsp:cNvSpPr/>
      </dsp:nvSpPr>
      <dsp:spPr>
        <a:xfrm>
          <a:off x="2999534" y="691397"/>
          <a:ext cx="1666408" cy="666563"/>
        </a:xfrm>
        <a:prstGeom prst="chevron">
          <a:avLst/>
        </a:prstGeom>
        <a:solidFill>
          <a:srgbClr val="00B05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noProof="0" dirty="0"/>
            <a:t>Preparing</a:t>
          </a:r>
          <a:r>
            <a:rPr lang="it-IT" sz="1100" kern="1200" dirty="0"/>
            <a:t> food </a:t>
          </a:r>
        </a:p>
      </dsp:txBody>
      <dsp:txXfrm>
        <a:off x="3332816" y="691397"/>
        <a:ext cx="999845" cy="666563"/>
      </dsp:txXfrm>
    </dsp:sp>
    <dsp:sp modelId="{6516798B-5205-4337-8E74-6E6FA2AE2971}">
      <dsp:nvSpPr>
        <dsp:cNvPr id="0" name=""/>
        <dsp:cNvSpPr/>
      </dsp:nvSpPr>
      <dsp:spPr>
        <a:xfrm>
          <a:off x="4499302" y="691397"/>
          <a:ext cx="1666408" cy="666563"/>
        </a:xfrm>
        <a:prstGeom prst="chevron">
          <a:avLst/>
        </a:prstGeom>
        <a:solidFill>
          <a:srgbClr val="00B05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/>
            <a:t>Call a Rider </a:t>
          </a:r>
        </a:p>
      </dsp:txBody>
      <dsp:txXfrm>
        <a:off x="4832584" y="691397"/>
        <a:ext cx="999845" cy="666563"/>
      </dsp:txXfrm>
    </dsp:sp>
    <dsp:sp modelId="{9C36519C-5C06-41E1-8898-BF0B3B58BD03}">
      <dsp:nvSpPr>
        <dsp:cNvPr id="0" name=""/>
        <dsp:cNvSpPr/>
      </dsp:nvSpPr>
      <dsp:spPr>
        <a:xfrm>
          <a:off x="5999069" y="691397"/>
          <a:ext cx="1666408" cy="666563"/>
        </a:xfrm>
        <a:prstGeom prst="chevron">
          <a:avLst/>
        </a:prstGeom>
        <a:solidFill>
          <a:srgbClr val="0070C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noProof="0" dirty="0"/>
            <a:t>Accept</a:t>
          </a:r>
          <a:r>
            <a:rPr lang="it-IT" sz="1100" kern="1200" dirty="0"/>
            <a:t> delivery </a:t>
          </a:r>
        </a:p>
      </dsp:txBody>
      <dsp:txXfrm>
        <a:off x="6332351" y="691397"/>
        <a:ext cx="999845" cy="666563"/>
      </dsp:txXfrm>
    </dsp:sp>
    <dsp:sp modelId="{5654DB7D-2E4C-4099-86E1-A34E8DC91663}">
      <dsp:nvSpPr>
        <dsp:cNvPr id="0" name=""/>
        <dsp:cNvSpPr/>
      </dsp:nvSpPr>
      <dsp:spPr>
        <a:xfrm>
          <a:off x="7498837" y="691397"/>
          <a:ext cx="1666408" cy="666563"/>
        </a:xfrm>
        <a:prstGeom prst="chevron">
          <a:avLst/>
        </a:prstGeom>
        <a:solidFill>
          <a:srgbClr val="0070C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/>
            <a:t>Start navigation activity in App </a:t>
          </a:r>
        </a:p>
      </dsp:txBody>
      <dsp:txXfrm>
        <a:off x="7832119" y="691397"/>
        <a:ext cx="999845" cy="666563"/>
      </dsp:txXfrm>
    </dsp:sp>
    <dsp:sp modelId="{4AD90698-0D77-4562-8762-08E0634083A8}">
      <dsp:nvSpPr>
        <dsp:cNvPr id="0" name=""/>
        <dsp:cNvSpPr/>
      </dsp:nvSpPr>
      <dsp:spPr>
        <a:xfrm>
          <a:off x="8998604" y="691397"/>
          <a:ext cx="1666408" cy="66656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noProof="0" dirty="0"/>
            <a:t>Confirm</a:t>
          </a:r>
          <a:r>
            <a:rPr lang="it-IT" sz="1100" kern="1200" dirty="0"/>
            <a:t> </a:t>
          </a:r>
          <a:r>
            <a:rPr lang="en-GB" sz="1100" kern="1200" noProof="0" dirty="0"/>
            <a:t>receipt</a:t>
          </a:r>
          <a:r>
            <a:rPr lang="it-IT" sz="1100" kern="1200" dirty="0"/>
            <a:t> of </a:t>
          </a:r>
          <a:r>
            <a:rPr lang="it-IT" sz="1100" kern="1200" dirty="0" err="1"/>
            <a:t>order</a:t>
          </a:r>
          <a:endParaRPr lang="it-IT" sz="1100" kern="1200" dirty="0"/>
        </a:p>
      </dsp:txBody>
      <dsp:txXfrm>
        <a:off x="9331886" y="691397"/>
        <a:ext cx="999845" cy="666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38BD3-394F-418F-AE00-3642EAEA5013}">
      <dsp:nvSpPr>
        <dsp:cNvPr id="0" name=""/>
        <dsp:cNvSpPr/>
      </dsp:nvSpPr>
      <dsp:spPr>
        <a:xfrm>
          <a:off x="626342" y="188974"/>
          <a:ext cx="1085864" cy="108595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FF000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7A78C7-D507-4133-9C59-C38CD01EE7FC}">
      <dsp:nvSpPr>
        <dsp:cNvPr id="0" name=""/>
        <dsp:cNvSpPr/>
      </dsp:nvSpPr>
      <dsp:spPr>
        <a:xfrm>
          <a:off x="866084" y="582182"/>
          <a:ext cx="605973" cy="302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/>
            <a:t>Place an </a:t>
          </a:r>
          <a:r>
            <a:rPr lang="en-GB" sz="900" kern="1200" noProof="0" dirty="0"/>
            <a:t>order</a:t>
          </a:r>
          <a:r>
            <a:rPr lang="it-IT" sz="900" kern="1200" dirty="0"/>
            <a:t> </a:t>
          </a:r>
        </a:p>
      </dsp:txBody>
      <dsp:txXfrm>
        <a:off x="866084" y="582182"/>
        <a:ext cx="605973" cy="302870"/>
      </dsp:txXfrm>
    </dsp:sp>
    <dsp:sp modelId="{429D2F0D-A6FB-4A01-9B1C-7744EAD83094}">
      <dsp:nvSpPr>
        <dsp:cNvPr id="0" name=""/>
        <dsp:cNvSpPr/>
      </dsp:nvSpPr>
      <dsp:spPr>
        <a:xfrm>
          <a:off x="324679" y="812782"/>
          <a:ext cx="1085864" cy="108595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00B05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4F8F52-F19E-48F4-BD14-E8BEE4808E36}">
      <dsp:nvSpPr>
        <dsp:cNvPr id="0" name=""/>
        <dsp:cNvSpPr/>
      </dsp:nvSpPr>
      <dsp:spPr>
        <a:xfrm>
          <a:off x="563199" y="1207417"/>
          <a:ext cx="605973" cy="302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noProof="0" dirty="0"/>
            <a:t>Accept</a:t>
          </a:r>
          <a:r>
            <a:rPr lang="it-IT" sz="900" kern="1200" dirty="0"/>
            <a:t> the </a:t>
          </a:r>
          <a:r>
            <a:rPr lang="en-GB" sz="900" kern="1200" noProof="0" dirty="0"/>
            <a:t>order</a:t>
          </a:r>
          <a:r>
            <a:rPr lang="it-IT" sz="900" kern="1200" dirty="0"/>
            <a:t> </a:t>
          </a:r>
        </a:p>
      </dsp:txBody>
      <dsp:txXfrm>
        <a:off x="563199" y="1207417"/>
        <a:ext cx="605973" cy="302870"/>
      </dsp:txXfrm>
    </dsp:sp>
    <dsp:sp modelId="{96C96614-1234-43BA-AFA6-4850457FF15C}">
      <dsp:nvSpPr>
        <dsp:cNvPr id="0" name=""/>
        <dsp:cNvSpPr/>
      </dsp:nvSpPr>
      <dsp:spPr>
        <a:xfrm>
          <a:off x="626342" y="1439444"/>
          <a:ext cx="1085864" cy="1085959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rgbClr val="00B05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7721CB-A376-4A14-9889-F168D7ADCF19}">
      <dsp:nvSpPr>
        <dsp:cNvPr id="0" name=""/>
        <dsp:cNvSpPr/>
      </dsp:nvSpPr>
      <dsp:spPr>
        <a:xfrm>
          <a:off x="866084" y="1832652"/>
          <a:ext cx="605973" cy="302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noProof="0" dirty="0"/>
            <a:t>Preparing</a:t>
          </a:r>
          <a:r>
            <a:rPr lang="it-IT" sz="900" kern="1200" dirty="0"/>
            <a:t> food </a:t>
          </a:r>
        </a:p>
      </dsp:txBody>
      <dsp:txXfrm>
        <a:off x="866084" y="1832652"/>
        <a:ext cx="605973" cy="302870"/>
      </dsp:txXfrm>
    </dsp:sp>
    <dsp:sp modelId="{91E8E2D3-0522-4285-BEF3-921F1D17211D}">
      <dsp:nvSpPr>
        <dsp:cNvPr id="0" name=""/>
        <dsp:cNvSpPr/>
      </dsp:nvSpPr>
      <dsp:spPr>
        <a:xfrm>
          <a:off x="324679" y="2064679"/>
          <a:ext cx="1085864" cy="108595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00B05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482D5F-4688-44C1-8360-A6F8ADAB7EA8}">
      <dsp:nvSpPr>
        <dsp:cNvPr id="0" name=""/>
        <dsp:cNvSpPr/>
      </dsp:nvSpPr>
      <dsp:spPr>
        <a:xfrm>
          <a:off x="563199" y="2457887"/>
          <a:ext cx="605973" cy="302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/>
            <a:t>Call a Rider </a:t>
          </a:r>
        </a:p>
      </dsp:txBody>
      <dsp:txXfrm>
        <a:off x="563199" y="2457887"/>
        <a:ext cx="605973" cy="302870"/>
      </dsp:txXfrm>
    </dsp:sp>
    <dsp:sp modelId="{78F9DBC9-1472-4FEF-B19B-DDF451260BB8}">
      <dsp:nvSpPr>
        <dsp:cNvPr id="0" name=""/>
        <dsp:cNvSpPr/>
      </dsp:nvSpPr>
      <dsp:spPr>
        <a:xfrm>
          <a:off x="626342" y="2688963"/>
          <a:ext cx="1085864" cy="1085959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rgbClr val="0070C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75EE75-FD5A-4584-B843-044DBCCBDAC2}">
      <dsp:nvSpPr>
        <dsp:cNvPr id="0" name=""/>
        <dsp:cNvSpPr/>
      </dsp:nvSpPr>
      <dsp:spPr>
        <a:xfrm>
          <a:off x="866084" y="3082171"/>
          <a:ext cx="605973" cy="302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noProof="0" dirty="0"/>
            <a:t>Accept</a:t>
          </a:r>
          <a:r>
            <a:rPr lang="it-IT" sz="900" kern="1200" dirty="0"/>
            <a:t> delivery </a:t>
          </a:r>
        </a:p>
      </dsp:txBody>
      <dsp:txXfrm>
        <a:off x="866084" y="3082171"/>
        <a:ext cx="605973" cy="302870"/>
      </dsp:txXfrm>
    </dsp:sp>
    <dsp:sp modelId="{C2741182-747C-4CA8-9572-37A15F1821D0}">
      <dsp:nvSpPr>
        <dsp:cNvPr id="0" name=""/>
        <dsp:cNvSpPr/>
      </dsp:nvSpPr>
      <dsp:spPr>
        <a:xfrm>
          <a:off x="324679" y="3314198"/>
          <a:ext cx="1085864" cy="108595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0070C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C64BEB-C26F-46AB-883A-B9EB58099627}">
      <dsp:nvSpPr>
        <dsp:cNvPr id="0" name=""/>
        <dsp:cNvSpPr/>
      </dsp:nvSpPr>
      <dsp:spPr>
        <a:xfrm>
          <a:off x="563199" y="3667115"/>
          <a:ext cx="605973" cy="302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800" kern="1200" dirty="0"/>
            <a:t>Start navigation activity in App </a:t>
          </a:r>
        </a:p>
      </dsp:txBody>
      <dsp:txXfrm>
        <a:off x="563199" y="3667115"/>
        <a:ext cx="605973" cy="302870"/>
      </dsp:txXfrm>
    </dsp:sp>
    <dsp:sp modelId="{A8A7179B-B98A-4212-9F4D-CE58D5111BCF}">
      <dsp:nvSpPr>
        <dsp:cNvPr id="0" name=""/>
        <dsp:cNvSpPr/>
      </dsp:nvSpPr>
      <dsp:spPr>
        <a:xfrm>
          <a:off x="703540" y="4010277"/>
          <a:ext cx="932894" cy="933335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FF000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C7FAD6-3936-4BA0-9739-F832BAB5B60B}">
      <dsp:nvSpPr>
        <dsp:cNvPr id="0" name=""/>
        <dsp:cNvSpPr/>
      </dsp:nvSpPr>
      <dsp:spPr>
        <a:xfrm>
          <a:off x="866084" y="4332641"/>
          <a:ext cx="605973" cy="302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noProof="0" dirty="0"/>
            <a:t>Confirm</a:t>
          </a:r>
          <a:r>
            <a:rPr lang="it-IT" sz="900" kern="1200" dirty="0"/>
            <a:t> </a:t>
          </a:r>
          <a:r>
            <a:rPr lang="it-IT" sz="900" kern="1200" dirty="0" err="1"/>
            <a:t>receipt</a:t>
          </a:r>
          <a:r>
            <a:rPr lang="it-IT" sz="900" kern="1200" dirty="0"/>
            <a:t> of </a:t>
          </a:r>
          <a:r>
            <a:rPr lang="it-IT" sz="900" kern="1200" dirty="0" err="1"/>
            <a:t>order</a:t>
          </a:r>
          <a:endParaRPr lang="it-IT" sz="900" kern="1200" dirty="0"/>
        </a:p>
      </dsp:txBody>
      <dsp:txXfrm>
        <a:off x="866084" y="4332641"/>
        <a:ext cx="605973" cy="302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F7FF-9BC4-4667-A4B2-526DD76FBA45}" type="datetimeFigureOut">
              <a:rPr lang="it-IT" smtClean="0"/>
              <a:t>10/02/2020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DFE8-1B37-4C2D-8109-66B3AF9DF3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641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F7FF-9BC4-4667-A4B2-526DD76FBA45}" type="datetimeFigureOut">
              <a:rPr lang="it-IT" smtClean="0"/>
              <a:t>10/02/2020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DFE8-1B37-4C2D-8109-66B3AF9DF3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231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F7FF-9BC4-4667-A4B2-526DD76FBA45}" type="datetimeFigureOut">
              <a:rPr lang="it-IT" smtClean="0"/>
              <a:t>10/02/2020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DFE8-1B37-4C2D-8109-66B3AF9DF3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8846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F7FF-9BC4-4667-A4B2-526DD76FBA45}" type="datetimeFigureOut">
              <a:rPr lang="it-IT" smtClean="0"/>
              <a:t>10/02/2020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DFE8-1B37-4C2D-8109-66B3AF9DF3EC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8992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F7FF-9BC4-4667-A4B2-526DD76FBA45}" type="datetimeFigureOut">
              <a:rPr lang="it-IT" smtClean="0"/>
              <a:t>10/02/2020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DFE8-1B37-4C2D-8109-66B3AF9DF3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8426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F7FF-9BC4-4667-A4B2-526DD76FBA45}" type="datetimeFigureOut">
              <a:rPr lang="it-IT" smtClean="0"/>
              <a:t>10/02/2020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DFE8-1B37-4C2D-8109-66B3AF9DF3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657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F7FF-9BC4-4667-A4B2-526DD76FBA45}" type="datetimeFigureOut">
              <a:rPr lang="it-IT" smtClean="0"/>
              <a:t>10/02/2020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DFE8-1B37-4C2D-8109-66B3AF9DF3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775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F7FF-9BC4-4667-A4B2-526DD76FBA45}" type="datetimeFigureOut">
              <a:rPr lang="it-IT" smtClean="0"/>
              <a:t>10/02/2020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DFE8-1B37-4C2D-8109-66B3AF9DF3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9611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F7FF-9BC4-4667-A4B2-526DD76FBA45}" type="datetimeFigureOut">
              <a:rPr lang="it-IT" smtClean="0"/>
              <a:t>10/02/2020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DFE8-1B37-4C2D-8109-66B3AF9DF3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590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F7FF-9BC4-4667-A4B2-526DD76FBA45}" type="datetimeFigureOut">
              <a:rPr lang="it-IT" smtClean="0"/>
              <a:t>10/02/2020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DFE8-1B37-4C2D-8109-66B3AF9DF3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48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F7FF-9BC4-4667-A4B2-526DD76FBA45}" type="datetimeFigureOut">
              <a:rPr lang="it-IT" smtClean="0"/>
              <a:t>10/02/2020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DFE8-1B37-4C2D-8109-66B3AF9DF3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75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F7FF-9BC4-4667-A4B2-526DD76FBA45}" type="datetimeFigureOut">
              <a:rPr lang="it-IT" smtClean="0"/>
              <a:t>10/02/2020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DFE8-1B37-4C2D-8109-66B3AF9DF3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525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F7FF-9BC4-4667-A4B2-526DD76FBA45}" type="datetimeFigureOut">
              <a:rPr lang="it-IT" smtClean="0"/>
              <a:t>10/02/2020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DFE8-1B37-4C2D-8109-66B3AF9DF3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99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F7FF-9BC4-4667-A4B2-526DD76FBA45}" type="datetimeFigureOut">
              <a:rPr lang="it-IT" smtClean="0"/>
              <a:t>10/02/2020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DFE8-1B37-4C2D-8109-66B3AF9DF3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929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F7FF-9BC4-4667-A4B2-526DD76FBA45}" type="datetimeFigureOut">
              <a:rPr lang="it-IT" smtClean="0"/>
              <a:t>10/02/2020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DFE8-1B37-4C2D-8109-66B3AF9DF3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707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F7FF-9BC4-4667-A4B2-526DD76FBA45}" type="datetimeFigureOut">
              <a:rPr lang="it-IT" smtClean="0"/>
              <a:t>10/02/2020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DFE8-1B37-4C2D-8109-66B3AF9DF3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270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F7FF-9BC4-4667-A4B2-526DD76FBA45}" type="datetimeFigureOut">
              <a:rPr lang="it-IT" smtClean="0"/>
              <a:t>10/02/2020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DFE8-1B37-4C2D-8109-66B3AF9DF3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005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33F7FF-9BC4-4667-A4B2-526DD76FBA45}" type="datetimeFigureOut">
              <a:rPr lang="it-IT" smtClean="0"/>
              <a:t>10/02/2020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6DFE8-1B37-4C2D-8109-66B3AF9DF3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403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diagramLayout" Target="../diagrams/layout2.xml"/><Relationship Id="rId12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.xml"/><Relationship Id="rId11" Type="http://schemas.openxmlformats.org/officeDocument/2006/relationships/image" Target="../media/image19.jpeg"/><Relationship Id="rId5" Type="http://schemas.openxmlformats.org/officeDocument/2006/relationships/image" Target="../media/image18.jpeg"/><Relationship Id="rId10" Type="http://schemas.microsoft.com/office/2007/relationships/diagramDrawing" Target="../diagrams/drawing2.xml"/><Relationship Id="rId4" Type="http://schemas.openxmlformats.org/officeDocument/2006/relationships/image" Target="../media/image17.jpeg"/><Relationship Id="rId9" Type="http://schemas.openxmlformats.org/officeDocument/2006/relationships/diagramColors" Target="../diagrams/colors2.xml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2.png"/><Relationship Id="rId12" Type="http://schemas.openxmlformats.org/officeDocument/2006/relationships/image" Target="../media/image27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openxmlformats.org/officeDocument/2006/relationships/image" Target="../media/image26.jpe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3.wdp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450E147-4177-497F-A795-C6582889E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56" y="3429000"/>
            <a:ext cx="2536492" cy="253649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638C80B-8EE3-481F-AD49-597F480A8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52" y="3429000"/>
            <a:ext cx="2536492" cy="253649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FDC33A3-8F7B-4BFD-A9D7-959F2D826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498" y="1805762"/>
            <a:ext cx="2989004" cy="2989004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5E7877EE-2024-44BC-885D-8414D4A80EC7}"/>
              </a:ext>
            </a:extLst>
          </p:cNvPr>
          <p:cNvSpPr/>
          <p:nvPr/>
        </p:nvSpPr>
        <p:spPr>
          <a:xfrm>
            <a:off x="1958603" y="295018"/>
            <a:ext cx="82747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8000" b="1" spc="50" dirty="0">
                <a:ln w="38100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MADelivery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2711413-CF44-4135-B135-EA782CA19A81}"/>
              </a:ext>
            </a:extLst>
          </p:cNvPr>
          <p:cNvSpPr txBox="1"/>
          <p:nvPr/>
        </p:nvSpPr>
        <p:spPr>
          <a:xfrm>
            <a:off x="4019107" y="4982071"/>
            <a:ext cx="4153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Comic Sans MS" panose="030F0702030302020204" pitchFamily="66" charset="0"/>
                <a:cs typeface="Times New Roman" panose="02020603050405020304" pitchFamily="18" charset="0"/>
              </a:rPr>
              <a:t>Group n° 38</a:t>
            </a:r>
          </a:p>
          <a:p>
            <a:pPr algn="ctr"/>
            <a:endParaRPr lang="it-IT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ctr"/>
            <a:r>
              <a:rPr lang="it-IT" dirty="0">
                <a:latin typeface="Comic Sans MS" panose="030F0702030302020204" pitchFamily="66" charset="0"/>
                <a:cs typeface="Times New Roman" panose="02020603050405020304" pitchFamily="18" charset="0"/>
              </a:rPr>
              <a:t>Ennio Riccobene</a:t>
            </a:r>
          </a:p>
          <a:p>
            <a:pPr algn="ctr"/>
            <a:r>
              <a:rPr lang="it-IT" dirty="0">
                <a:latin typeface="Comic Sans MS" panose="030F0702030302020204" pitchFamily="66" charset="0"/>
                <a:cs typeface="Times New Roman" panose="02020603050405020304" pitchFamily="18" charset="0"/>
              </a:rPr>
              <a:t>Simone Garofalo</a:t>
            </a:r>
          </a:p>
          <a:p>
            <a:pPr algn="ctr"/>
            <a:r>
              <a:rPr lang="it-IT" dirty="0">
                <a:latin typeface="Comic Sans MS" panose="030F0702030302020204" pitchFamily="66" charset="0"/>
                <a:cs typeface="Times New Roman" panose="02020603050405020304" pitchFamily="18" charset="0"/>
              </a:rPr>
              <a:t>Raffaele Martone</a:t>
            </a:r>
          </a:p>
          <a:p>
            <a:pPr algn="ctr"/>
            <a:r>
              <a:rPr lang="it-IT" dirty="0">
                <a:latin typeface="Comic Sans MS" panose="030F0702030302020204" pitchFamily="66" charset="0"/>
                <a:cs typeface="Times New Roman" panose="02020603050405020304" pitchFamily="18" charset="0"/>
              </a:rPr>
              <a:t>Francesco Guaiana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C2C8D8DB-290B-4EE6-B31F-053004F63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0333" y1="22500" x2="50333" y2="22500"/>
                        <a14:foregroundMark x1="35333" y1="40000" x2="35333" y2="40000"/>
                        <a14:foregroundMark x1="65500" y1="42500" x2="65500" y2="42500"/>
                        <a14:backgroundMark x1="16333" y1="21000" x2="16333" y2="2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962" y="5489890"/>
            <a:ext cx="2267524" cy="1511682"/>
          </a:xfrm>
          <a:prstGeom prst="rect">
            <a:avLst/>
          </a:prstGeom>
          <a:effectLst>
            <a:outerShdw blurRad="50800" dist="50800" dir="5400000" algn="ctr" rotWithShape="0">
              <a:srgbClr val="23565A"/>
            </a:outerShdw>
          </a:effectLst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5B8F9C10-B905-4FB8-8D79-40D544258B6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556" b="98111" l="7000" r="91889">
                        <a14:foregroundMark x1="7222" y1="44111" x2="7222" y2="44111"/>
                        <a14:foregroundMark x1="7778" y1="42778" x2="7778" y2="42778"/>
                        <a14:foregroundMark x1="67667" y1="70111" x2="67667" y2="70111"/>
                        <a14:foregroundMark x1="57778" y1="73556" x2="57778" y2="73556"/>
                        <a14:foregroundMark x1="20222" y1="90333" x2="20222" y2="90333"/>
                        <a14:foregroundMark x1="19000" y1="93222" x2="19000" y2="93222"/>
                        <a14:foregroundMark x1="18333" y1="93889" x2="18333" y2="93889"/>
                        <a14:foregroundMark x1="18333" y1="93889" x2="18333" y2="93889"/>
                        <a14:foregroundMark x1="18333" y1="93889" x2="18333" y2="93889"/>
                        <a14:foregroundMark x1="79667" y1="87111" x2="79667" y2="87111"/>
                        <a14:foregroundMark x1="91889" y1="55778" x2="91889" y2="55778"/>
                        <a14:foregroundMark x1="63333" y1="6111" x2="63333" y2="6111"/>
                        <a14:foregroundMark x1="49778" y1="3000" x2="49778" y2="3000"/>
                        <a14:foregroundMark x1="64222" y1="61444" x2="64222" y2="61444"/>
                        <a14:foregroundMark x1="77667" y1="61222" x2="71222" y2="66444"/>
                        <a14:foregroundMark x1="71222" y1="66444" x2="55444" y2="72556"/>
                        <a14:foregroundMark x1="55444" y1="72556" x2="79556" y2="59667"/>
                        <a14:foregroundMark x1="79556" y1="59667" x2="69667" y2="69111"/>
                        <a14:foregroundMark x1="69667" y1="69111" x2="71889" y2="61444"/>
                        <a14:foregroundMark x1="71889" y1="61444" x2="66222" y2="66889"/>
                        <a14:foregroundMark x1="66222" y1="66889" x2="83667" y2="47444"/>
                        <a14:foregroundMark x1="83667" y1="47444" x2="58111" y2="72000"/>
                        <a14:foregroundMark x1="58111" y1="72000" x2="73444" y2="46778"/>
                        <a14:foregroundMark x1="73444" y1="46778" x2="61000" y2="65000"/>
                        <a14:foregroundMark x1="61000" y1="65000" x2="76556" y2="47778"/>
                        <a14:foregroundMark x1="76556" y1="47778" x2="62333" y2="68889"/>
                        <a14:foregroundMark x1="62333" y1="68889" x2="76000" y2="50222"/>
                        <a14:foregroundMark x1="76000" y1="50222" x2="69444" y2="59111"/>
                        <a14:foregroundMark x1="69444" y1="59111" x2="81222" y2="43222"/>
                        <a14:foregroundMark x1="81222" y1="43222" x2="63889" y2="70000"/>
                        <a14:foregroundMark x1="63889" y1="70000" x2="79444" y2="50111"/>
                        <a14:foregroundMark x1="79444" y1="50111" x2="64444" y2="67889"/>
                        <a14:foregroundMark x1="64444" y1="67889" x2="79556" y2="49778"/>
                        <a14:foregroundMark x1="79556" y1="49778" x2="70000" y2="62778"/>
                        <a14:foregroundMark x1="70000" y1="62778" x2="80111" y2="40000"/>
                        <a14:foregroundMark x1="80111" y1="40000" x2="63444" y2="58333"/>
                        <a14:foregroundMark x1="63444" y1="58333" x2="80556" y2="40778"/>
                        <a14:foregroundMark x1="80556" y1="40778" x2="67333" y2="61222"/>
                        <a14:foregroundMark x1="67333" y1="61222" x2="72556" y2="53111"/>
                        <a14:foregroundMark x1="72556" y1="53111" x2="65222" y2="61889"/>
                        <a14:foregroundMark x1="65222" y1="61889" x2="77444" y2="47000"/>
                        <a14:foregroundMark x1="77444" y1="47000" x2="67000" y2="61444"/>
                        <a14:foregroundMark x1="67000" y1="61444" x2="83111" y2="39556"/>
                        <a14:foregroundMark x1="83111" y1="39556" x2="59444" y2="67444"/>
                        <a14:foregroundMark x1="59444" y1="67444" x2="81222" y2="40333"/>
                        <a14:foregroundMark x1="81222" y1="40333" x2="58333" y2="74889"/>
                        <a14:foregroundMark x1="58333" y1="74889" x2="75556" y2="52556"/>
                        <a14:foregroundMark x1="75556" y1="52556" x2="61333" y2="75889"/>
                        <a14:foregroundMark x1="61333" y1="75889" x2="84556" y2="49889"/>
                        <a14:foregroundMark x1="84556" y1="49889" x2="70778" y2="71222"/>
                        <a14:foregroundMark x1="70778" y1="71222" x2="87333" y2="55556"/>
                        <a14:foregroundMark x1="87333" y1="55556" x2="74000" y2="75778"/>
                        <a14:foregroundMark x1="74000" y1="75778" x2="82778" y2="65000"/>
                        <a14:foregroundMark x1="82778" y1="65000" x2="75111" y2="70556"/>
                        <a14:foregroundMark x1="75111" y1="70556" x2="83444" y2="47000"/>
                        <a14:foregroundMark x1="83444" y1="47000" x2="78444" y2="52333"/>
                        <a14:foregroundMark x1="78444" y1="52333" x2="80111" y2="41778"/>
                        <a14:foregroundMark x1="80111" y1="41778" x2="75667" y2="55556"/>
                        <a14:foregroundMark x1="75667" y1="55556" x2="87000" y2="44667"/>
                        <a14:foregroundMark x1="87000" y1="44667" x2="69333" y2="65000"/>
                        <a14:foregroundMark x1="69333" y1="65000" x2="85000" y2="44111"/>
                        <a14:foregroundMark x1="85000" y1="44111" x2="77000" y2="53778"/>
                        <a14:foregroundMark x1="77000" y1="53778" x2="83444" y2="48556"/>
                        <a14:foregroundMark x1="83444" y1="48556" x2="64444" y2="79556"/>
                        <a14:foregroundMark x1="64444" y1="79556" x2="78889" y2="61667"/>
                        <a14:foregroundMark x1="78889" y1="61667" x2="70444" y2="74333"/>
                        <a14:foregroundMark x1="70444" y1="74333" x2="83444" y2="59889"/>
                        <a14:foregroundMark x1="83444" y1="59889" x2="77000" y2="67889"/>
                        <a14:foregroundMark x1="77000" y1="67889" x2="91000" y2="48111"/>
                        <a14:foregroundMark x1="91000" y1="48111" x2="77222" y2="62333"/>
                        <a14:foregroundMark x1="77222" y1="62333" x2="83556" y2="53444"/>
                        <a14:foregroundMark x1="83556" y1="53444" x2="74222" y2="67111"/>
                        <a14:foregroundMark x1="74222" y1="67111" x2="79556" y2="60556"/>
                        <a14:foregroundMark x1="79556" y1="60556" x2="64556" y2="82222"/>
                        <a14:foregroundMark x1="64556" y1="82222" x2="81778" y2="60889"/>
                        <a14:foregroundMark x1="81778" y1="60889" x2="78778" y2="65222"/>
                        <a14:foregroundMark x1="45889" y1="46889" x2="32889" y2="62111"/>
                        <a14:foregroundMark x1="32889" y1="62111" x2="53111" y2="34778"/>
                        <a14:foregroundMark x1="53111" y1="34778" x2="25778" y2="69556"/>
                        <a14:foregroundMark x1="25778" y1="69556" x2="45556" y2="45667"/>
                        <a14:foregroundMark x1="45556" y1="45667" x2="31444" y2="68000"/>
                        <a14:foregroundMark x1="31444" y1="68000" x2="49333" y2="49333"/>
                        <a14:foregroundMark x1="49333" y1="49333" x2="28778" y2="77556"/>
                        <a14:foregroundMark x1="28778" y1="77556" x2="44889" y2="56889"/>
                        <a14:foregroundMark x1="44889" y1="56889" x2="33778" y2="73333"/>
                        <a14:foregroundMark x1="33778" y1="73333" x2="57889" y2="44889"/>
                        <a14:foregroundMark x1="57889" y1="44889" x2="33667" y2="78556"/>
                        <a14:foregroundMark x1="33667" y1="78556" x2="54000" y2="59667"/>
                        <a14:foregroundMark x1="54000" y1="59667" x2="43222" y2="78000"/>
                        <a14:foregroundMark x1="43222" y1="78000" x2="55222" y2="64444"/>
                        <a14:foregroundMark x1="55222" y1="64444" x2="49778" y2="70778"/>
                        <a14:foregroundMark x1="49778" y1="70778" x2="56444" y2="64556"/>
                        <a14:foregroundMark x1="56444" y1="64556" x2="50889" y2="75444"/>
                        <a14:foregroundMark x1="50889" y1="75444" x2="60556" y2="69444"/>
                        <a14:foregroundMark x1="60556" y1="69444" x2="54778" y2="79222"/>
                        <a14:foregroundMark x1="54778" y1="79222" x2="60111" y2="73889"/>
                        <a14:foregroundMark x1="60111" y1="73889" x2="60667" y2="76111"/>
                        <a14:foregroundMark x1="23788" y1="81222" x2="21667" y2="89222"/>
                        <a14:foregroundMark x1="25556" y1="74556" x2="23788" y2="81222"/>
                        <a14:foregroundMark x1="21667" y1="89222" x2="17444" y2="95111"/>
                        <a14:foregroundMark x1="17444" y1="95111" x2="28222" y2="82111"/>
                        <a14:foregroundMark x1="26889" y1="86556" x2="23556" y2="92667"/>
                        <a14:foregroundMark x1="23556" y1="92667" x2="17889" y2="97333"/>
                        <a14:foregroundMark x1="17889" y1="97333" x2="16667" y2="90222"/>
                        <a14:foregroundMark x1="22264" y1="81222" x2="22333" y2="81111"/>
                        <a14:foregroundMark x1="16667" y1="90222" x2="22264" y2="81222"/>
                        <a14:foregroundMark x1="78333" y1="94222" x2="84444" y2="98222"/>
                        <a14:foregroundMark x1="84444" y1="98222" x2="84333" y2="98000"/>
                        <a14:foregroundMark x1="48222" y1="2556" x2="48222" y2="2556"/>
                        <a14:foregroundMark x1="50444" y1="2556" x2="50444" y2="2556"/>
                        <a14:foregroundMark x1="50667" y1="2556" x2="52000" y2="2667"/>
                        <a14:foregroundMark x1="54111" y1="2667" x2="51000" y2="2556"/>
                        <a14:foregroundMark x1="50778" y1="3000" x2="47444" y2="3000"/>
                        <a14:foregroundMark x1="47444" y1="3000" x2="49889" y2="2778"/>
                        <a14:foregroundMark x1="22444" y1="81667" x2="17111" y2="95111"/>
                        <a14:foregroundMark x1="17111" y1="95111" x2="17556" y2="97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02" y="5675044"/>
            <a:ext cx="887938" cy="887938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168419CD-E50C-4E80-AFB7-79BF68EF90F2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353" y="416230"/>
            <a:ext cx="629127" cy="62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2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9070329-34A9-4089-AF43-C02213744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420" y="1403764"/>
            <a:ext cx="2142668" cy="43583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20400000" lon="1200000" rev="2100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A13D28A-AC82-49FD-AD99-0EF1ABE59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932" y="1436032"/>
            <a:ext cx="2121473" cy="4238762"/>
          </a:xfrm>
          <a:prstGeom prst="roundRect">
            <a:avLst>
              <a:gd name="adj" fmla="val 15513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20400000" lon="20400000" rev="60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89473A24-FD2D-4CB3-8261-2C53ECF6DE9D}"/>
              </a:ext>
            </a:extLst>
          </p:cNvPr>
          <p:cNvSpPr/>
          <p:nvPr/>
        </p:nvSpPr>
        <p:spPr>
          <a:xfrm>
            <a:off x="446309" y="71483"/>
            <a:ext cx="9212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38100">
                  <a:solidFill>
                    <a:srgbClr val="C0000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mic Sans MS" panose="030F0702030302020204" pitchFamily="66" charset="0"/>
              </a:rPr>
              <a:t>Attention</a:t>
            </a:r>
            <a:r>
              <a:rPr lang="it-IT" sz="5400" b="1" dirty="0">
                <a:ln w="38100">
                  <a:solidFill>
                    <a:srgbClr val="C0000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mic Sans MS" panose="030F0702030302020204" pitchFamily="66" charset="0"/>
              </a:rPr>
              <a:t> to the </a:t>
            </a:r>
            <a:r>
              <a:rPr lang="it-IT" sz="5400" b="1" dirty="0" err="1">
                <a:ln w="38100">
                  <a:solidFill>
                    <a:srgbClr val="C0000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mic Sans MS" panose="030F0702030302020204" pitchFamily="66" charset="0"/>
              </a:rPr>
              <a:t>customer</a:t>
            </a:r>
            <a:endParaRPr lang="it-IT" sz="5400" b="1" dirty="0">
              <a:ln w="38100">
                <a:solidFill>
                  <a:srgbClr val="C00000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2423688-8AD4-4972-903B-9FB8A5826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176" y="1331867"/>
            <a:ext cx="2121473" cy="4302383"/>
          </a:xfrm>
          <a:prstGeom prst="rect">
            <a:avLst/>
          </a:prstGeom>
        </p:spPr>
      </p:pic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675632E4-DA37-414F-B4F3-970A89A4F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1953491"/>
              </p:ext>
            </p:extLst>
          </p:nvPr>
        </p:nvGraphicFramePr>
        <p:xfrm>
          <a:off x="443154" y="1738625"/>
          <a:ext cx="1038541" cy="4562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20576CC1-501E-4C3F-BD19-E9B1760D2D1A}"/>
              </a:ext>
            </a:extLst>
          </p:cNvPr>
          <p:cNvSpPr/>
          <p:nvPr/>
        </p:nvSpPr>
        <p:spPr>
          <a:xfrm>
            <a:off x="46950" y="1331867"/>
            <a:ext cx="18309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lifecycle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E2DD1BA-6771-4A4F-B94A-0AA87076237E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353" y="416230"/>
            <a:ext cx="629127" cy="62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4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>
            <a:extLst>
              <a:ext uri="{FF2B5EF4-FFF2-40B4-BE49-F238E27FC236}">
                <a16:creationId xmlns:a16="http://schemas.microsoft.com/office/drawing/2014/main" id="{D4FAC2EF-17B1-438F-BC9C-9C59169170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22" y="1705131"/>
            <a:ext cx="1454451" cy="298970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DD1448F-1BE3-4337-A337-581D7E2BAF8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648" y="1583834"/>
            <a:ext cx="1598729" cy="331772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D10705F7-F3DF-4D3C-91D8-C3871445142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259" y="1705131"/>
            <a:ext cx="1487562" cy="308702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220E73D-0167-4655-BB6A-15A24C91C53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092" y="1600790"/>
            <a:ext cx="1599439" cy="33192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7C6B3CD0-6AB9-4A7F-8952-1504B02A7452}"/>
              </a:ext>
            </a:extLst>
          </p:cNvPr>
          <p:cNvSpPr/>
          <p:nvPr/>
        </p:nvSpPr>
        <p:spPr>
          <a:xfrm>
            <a:off x="231094" y="134106"/>
            <a:ext cx="100848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38100">
                  <a:solidFill>
                    <a:srgbClr val="00B05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mic Sans MS" panose="030F0702030302020204" pitchFamily="66" charset="0"/>
              </a:rPr>
              <a:t>What</a:t>
            </a:r>
            <a:r>
              <a:rPr lang="it-IT" sz="5400" b="1" dirty="0">
                <a:ln w="38100">
                  <a:solidFill>
                    <a:srgbClr val="00B05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GB" sz="5400" b="1" dirty="0">
                <a:ln w="38100">
                  <a:solidFill>
                    <a:srgbClr val="00B05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mic Sans MS" panose="030F0702030302020204" pitchFamily="66" charset="0"/>
              </a:rPr>
              <a:t>about</a:t>
            </a:r>
            <a:r>
              <a:rPr lang="it-IT" sz="5400" b="1" dirty="0">
                <a:ln w="38100">
                  <a:solidFill>
                    <a:srgbClr val="00B05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mic Sans MS" panose="030F0702030302020204" pitchFamily="66" charset="0"/>
              </a:rPr>
              <a:t> the Restaurant?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E07B3C4A-11E6-4B72-B2A6-6E0807FBAD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1175423"/>
              </p:ext>
            </p:extLst>
          </p:nvPr>
        </p:nvGraphicFramePr>
        <p:xfrm>
          <a:off x="799449" y="5146370"/>
          <a:ext cx="10665013" cy="2049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3" name="Immagine 12">
            <a:extLst>
              <a:ext uri="{FF2B5EF4-FFF2-40B4-BE49-F238E27FC236}">
                <a16:creationId xmlns:a16="http://schemas.microsoft.com/office/drawing/2014/main" id="{EFA2EFD8-6DDB-49F7-8134-D88E66A647DF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629" y="1497645"/>
            <a:ext cx="1728000" cy="3585992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E7E370C9-6ADB-45D9-BBC8-46DAA7E1EEDE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623" y="1497645"/>
            <a:ext cx="1728000" cy="358599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772AA65-9401-4325-9241-693B7F83708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425" t="1606" r="2273" b="599"/>
          <a:stretch/>
        </p:blipFill>
        <p:spPr>
          <a:xfrm>
            <a:off x="5113891" y="1350870"/>
            <a:ext cx="1964217" cy="4066694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702A8D10-6BE6-4494-BFBC-BA2D2A8B3477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353" y="416230"/>
            <a:ext cx="629127" cy="62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1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A410E067-4F85-437B-903E-DB5B6C70B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522299"/>
              </p:ext>
            </p:extLst>
          </p:nvPr>
        </p:nvGraphicFramePr>
        <p:xfrm>
          <a:off x="9836528" y="1320249"/>
          <a:ext cx="2036887" cy="513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ttangolo 2">
            <a:extLst>
              <a:ext uri="{FF2B5EF4-FFF2-40B4-BE49-F238E27FC236}">
                <a16:creationId xmlns:a16="http://schemas.microsoft.com/office/drawing/2014/main" id="{3630D53E-5776-486E-A632-7AAB597D4380}"/>
              </a:ext>
            </a:extLst>
          </p:cNvPr>
          <p:cNvSpPr/>
          <p:nvPr/>
        </p:nvSpPr>
        <p:spPr>
          <a:xfrm>
            <a:off x="1974217" y="214945"/>
            <a:ext cx="60195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38100">
                  <a:solidFill>
                    <a:srgbClr val="0070C0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Biker Application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3A9CE66-E583-48F2-98D9-9ACC3388F9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5024" y="3886543"/>
            <a:ext cx="1162953" cy="23799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20385887" lon="1056838" rev="21180993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FE70DEF-A895-4729-BAB5-72244C6EC4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0331" y="3124581"/>
            <a:ext cx="1525529" cy="31419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20385887" lon="1056838" rev="21180993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3A1E487-2667-4968-8443-8AF5999190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2325" y="2573184"/>
            <a:ext cx="1754343" cy="36933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20385887" lon="1056838" rev="21180993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7907A35-C602-49A5-8151-215460F62F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912" y="2072332"/>
            <a:ext cx="2036887" cy="41942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20385887" lon="1056838" rev="21180993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B803A71-ED8F-496A-8E35-115F21E7E586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459" y="2008004"/>
            <a:ext cx="1900800" cy="3944591"/>
          </a:xfrm>
          <a:prstGeom prst="rect">
            <a:avLst/>
          </a:prstGeom>
          <a:scene3d>
            <a:camera prst="perspectiveHeroicExtremeLeftFacing">
              <a:rot lat="487348" lon="2067641" rev="21425482"/>
            </a:camera>
            <a:lightRig rig="threePt" dir="t"/>
          </a:scene3d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D349E5C7-01D6-423D-96EC-9F79A826F753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474" y="2072332"/>
            <a:ext cx="1869802" cy="3880263"/>
          </a:xfrm>
          <a:prstGeom prst="rect">
            <a:avLst/>
          </a:prstGeom>
          <a:scene3d>
            <a:camera prst="perspectiveHeroicExtremeLeftFacing" fov="4800000">
              <a:rot lat="600000" lon="20133307" rev="115166"/>
            </a:camera>
            <a:lightRig rig="threePt" dir="t"/>
          </a:scene3d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F311DC93-7A94-4FFC-8FDD-2D6D7C4612A4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353" y="416230"/>
            <a:ext cx="629127" cy="62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0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2153E7FB-B32D-429F-A603-1FA81D2533C3}"/>
              </a:ext>
            </a:extLst>
          </p:cNvPr>
          <p:cNvSpPr/>
          <p:nvPr/>
        </p:nvSpPr>
        <p:spPr>
          <a:xfrm>
            <a:off x="455948" y="109261"/>
            <a:ext cx="9616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3462">
                  <a:solidFill>
                    <a:srgbClr val="00B050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Analytics </a:t>
            </a:r>
            <a:r>
              <a:rPr lang="it-IT" sz="5400" b="1" dirty="0" err="1">
                <a:ln w="13462">
                  <a:solidFill>
                    <a:srgbClr val="00B050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Pages</a:t>
            </a:r>
            <a:r>
              <a:rPr lang="it-IT" sz="5400" b="1" dirty="0">
                <a:ln w="13462">
                  <a:solidFill>
                    <a:srgbClr val="00B050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it-IT" sz="5400" b="1" dirty="0" err="1" smtClean="0">
                <a:ln w="13462">
                  <a:solidFill>
                    <a:srgbClr val="00B050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Restaurant</a:t>
            </a:r>
            <a:r>
              <a:rPr lang="it-IT" sz="5400" b="1" dirty="0" smtClean="0">
                <a:ln w="13462">
                  <a:solidFill>
                    <a:srgbClr val="00B050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 </a:t>
            </a:r>
            <a:endParaRPr lang="it-IT" sz="5400" b="1" dirty="0">
              <a:ln w="13462">
                <a:solidFill>
                  <a:srgbClr val="00B050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8A27C88-39F9-44F5-BAA7-7AFDEDCAC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94" y="1530127"/>
            <a:ext cx="2168664" cy="45004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FFE2EB7-A022-4777-893C-C750CA1E5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021" y="1530127"/>
            <a:ext cx="2168664" cy="45004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A597101-5A5A-486C-B5C8-5D52CFB85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8" y="1530127"/>
            <a:ext cx="2168664" cy="45004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68E64FB-CCFC-4B8F-8D8D-6AC03A2823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079" y="1530127"/>
            <a:ext cx="2168664" cy="45004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79EF5C6-3D56-4106-8962-DC6E706DCF0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353" y="416230"/>
            <a:ext cx="629127" cy="62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4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5920C2A-8323-4C02-A393-C38E4B11B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77" y="1141815"/>
            <a:ext cx="2302250" cy="47776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ABBFD2F-4C5A-49CB-AC14-8F2BFE581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97" y="1141815"/>
            <a:ext cx="5022309" cy="2420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78557E16-0B9C-4242-A06C-D6EE42715B16}"/>
              </a:ext>
            </a:extLst>
          </p:cNvPr>
          <p:cNvSpPr/>
          <p:nvPr/>
        </p:nvSpPr>
        <p:spPr>
          <a:xfrm>
            <a:off x="1403342" y="85545"/>
            <a:ext cx="70326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Analytics Page Biker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C7D6D19-04BB-4EE0-BDCE-91CD2662CE7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2250" l="10000" r="94563">
                        <a14:foregroundMark x1="67813" y1="33333" x2="67750" y2="36083"/>
                        <a14:foregroundMark x1="80063" y1="44333" x2="78688" y2="56000"/>
                        <a14:foregroundMark x1="81125" y1="57917" x2="78438" y2="77917"/>
                        <a14:foregroundMark x1="66125" y1="89000" x2="76188" y2="93417"/>
                        <a14:foregroundMark x1="76188" y1="93417" x2="81375" y2="92333"/>
                        <a14:foregroundMark x1="81375" y1="92333" x2="87000" y2="79750"/>
                        <a14:foregroundMark x1="87000" y1="79750" x2="86875" y2="58917"/>
                        <a14:foregroundMark x1="78063" y1="73333" x2="93250" y2="88167"/>
                        <a14:foregroundMark x1="93250" y1="88167" x2="94563" y2="92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926" y="3607575"/>
            <a:ext cx="3884285" cy="2913214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E8171212-230A-457B-A905-6E832762D315}"/>
              </a:ext>
            </a:extLst>
          </p:cNvPr>
          <p:cNvSpPr/>
          <p:nvPr/>
        </p:nvSpPr>
        <p:spPr>
          <a:xfrm>
            <a:off x="4070939" y="4429556"/>
            <a:ext cx="557391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Competitors investigation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7A696CC4-25A1-4351-9CA5-1942E7509E4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353" y="416230"/>
            <a:ext cx="629127" cy="62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9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E47D1B7-930D-4931-9F35-7C190ECDE27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353" y="416230"/>
            <a:ext cx="629127" cy="629127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412A4C34-15EA-423C-AE5F-F40057176944}"/>
              </a:ext>
            </a:extLst>
          </p:cNvPr>
          <p:cNvSpPr/>
          <p:nvPr/>
        </p:nvSpPr>
        <p:spPr>
          <a:xfrm>
            <a:off x="2429116" y="1268214"/>
            <a:ext cx="7169787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28575">
                  <a:solidFill>
                    <a:srgbClr val="C00000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From MADelivery developers</a:t>
            </a:r>
          </a:p>
          <a:p>
            <a:pPr algn="ctr"/>
            <a:endParaRPr lang="it-IT" sz="5400" b="1" dirty="0">
              <a:ln w="28575">
                <a:solidFill>
                  <a:srgbClr val="C00000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omic Sans MS" panose="030F0702030302020204" pitchFamily="66" charset="0"/>
            </a:endParaRPr>
          </a:p>
          <a:p>
            <a:pPr algn="ctr"/>
            <a:r>
              <a:rPr lang="it-IT" sz="5400" b="1" dirty="0">
                <a:ln w="28575">
                  <a:solidFill>
                    <a:srgbClr val="C00000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Thank </a:t>
            </a:r>
            <a:r>
              <a:rPr lang="it-IT" sz="5400" b="1" dirty="0" err="1">
                <a:ln w="28575">
                  <a:solidFill>
                    <a:srgbClr val="C00000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you</a:t>
            </a:r>
            <a:r>
              <a:rPr lang="it-IT" sz="5400" b="1" dirty="0">
                <a:ln w="28575">
                  <a:solidFill>
                    <a:srgbClr val="C00000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 for the </a:t>
            </a:r>
          </a:p>
          <a:p>
            <a:pPr algn="ctr"/>
            <a:r>
              <a:rPr lang="it-IT" sz="5400" b="1" dirty="0" err="1">
                <a:ln w="28575">
                  <a:solidFill>
                    <a:srgbClr val="C00000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attention</a:t>
            </a:r>
            <a:endParaRPr lang="it-IT" sz="5400" b="1" dirty="0">
              <a:ln w="28575">
                <a:solidFill>
                  <a:srgbClr val="C00000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766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1338</TotalTime>
  <Words>108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Comic Sans MS</vt:lpstr>
      <vt:lpstr>Times New Roman</vt:lpstr>
      <vt:lpstr>Wingdings 3</vt:lpstr>
      <vt:lpstr>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francescoguaianav8@outlook.it</dc:creator>
  <cp:lastModifiedBy>Ennio Riccobene</cp:lastModifiedBy>
  <cp:revision>21</cp:revision>
  <dcterms:created xsi:type="dcterms:W3CDTF">2019-06-07T16:15:34Z</dcterms:created>
  <dcterms:modified xsi:type="dcterms:W3CDTF">2020-02-10T09:26:01Z</dcterms:modified>
</cp:coreProperties>
</file>