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80" r:id="rId11"/>
    <p:sldId id="282" r:id="rId12"/>
    <p:sldId id="281" r:id="rId13"/>
    <p:sldId id="268" r:id="rId14"/>
    <p:sldId id="271" r:id="rId15"/>
    <p:sldId id="272" r:id="rId16"/>
    <p:sldId id="273" r:id="rId17"/>
    <p:sldId id="274" r:id="rId18"/>
    <p:sldId id="275" r:id="rId19"/>
    <p:sldId id="283" r:id="rId20"/>
    <p:sldId id="278" r:id="rId21"/>
    <p:sldId id="276" r:id="rId22"/>
    <p:sldId id="277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9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2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3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45A8-75E7-456F-B936-9A87269FD079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Angular: </a:t>
            </a:r>
            <a:br>
              <a:rPr lang="de-DE" dirty="0" smtClean="0"/>
            </a:br>
            <a:r>
              <a:rPr lang="de-DE" dirty="0" smtClean="0"/>
              <a:t>Austauschen geänderter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5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Problem: Änderungen in den Abhängigkeiten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Modul benötigt später neue </a:t>
            </a:r>
            <a:r>
              <a:rPr lang="de-DE" dirty="0" err="1" smtClean="0"/>
              <a:t>Thirdparty</a:t>
            </a:r>
            <a:r>
              <a:rPr lang="de-DE" dirty="0" smtClean="0"/>
              <a:t>-Bibliotheken</a:t>
            </a:r>
          </a:p>
          <a:p>
            <a:r>
              <a:rPr lang="de-DE" dirty="0" smtClean="0"/>
              <a:t>Das Module benötigt nun Zugriff auf das </a:t>
            </a:r>
            <a:r>
              <a:rPr lang="de-DE" dirty="0" err="1" smtClean="0"/>
              <a:t>Vendor</a:t>
            </a:r>
            <a:r>
              <a:rPr lang="de-DE" dirty="0" smtClean="0"/>
              <a:t>/</a:t>
            </a:r>
            <a:r>
              <a:rPr lang="de-DE" dirty="0" err="1" smtClean="0"/>
              <a:t>Commons</a:t>
            </a:r>
            <a:r>
              <a:rPr lang="de-DE" dirty="0" smtClean="0"/>
              <a:t> Bundle</a:t>
            </a:r>
          </a:p>
          <a:p>
            <a:r>
              <a:rPr lang="de-DE" dirty="0" smtClean="0"/>
              <a:t>Die Abhängigkeiten zwischen den Modulen sind in den </a:t>
            </a:r>
            <a:r>
              <a:rPr lang="de-DE" dirty="0" err="1" smtClean="0"/>
              <a:t>ngfactories</a:t>
            </a:r>
            <a:r>
              <a:rPr lang="de-DE" dirty="0" smtClean="0"/>
              <a:t> angegeben</a:t>
            </a:r>
          </a:p>
          <a:p>
            <a:r>
              <a:rPr lang="de-DE" dirty="0" smtClean="0"/>
              <a:t>Mainmodule muss angepasst werden, damit die Abhängigkeiten geändert werden können</a:t>
            </a:r>
          </a:p>
          <a:p>
            <a:r>
              <a:rPr lang="de-DE" dirty="0" smtClean="0"/>
              <a:t>Neubau des Gesamtsystems nötig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45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Änderungen in den Abhängigkeiten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57" y="1825625"/>
            <a:ext cx="5510085" cy="4351338"/>
          </a:xfrm>
        </p:spPr>
      </p:pic>
    </p:spTree>
    <p:extLst>
      <p:ext uri="{BB962C8B-B14F-4D97-AF65-F5344CB8AC3E}">
        <p14:creationId xmlns:p14="http://schemas.microsoft.com/office/powerpoint/2010/main" val="136480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</a:t>
            </a:r>
            <a:r>
              <a:rPr lang="de-DE" dirty="0" err="1" smtClean="0"/>
              <a:t>SharedModule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8935" cy="4351338"/>
          </a:xfrm>
        </p:spPr>
        <p:txBody>
          <a:bodyPr/>
          <a:lstStyle/>
          <a:p>
            <a:r>
              <a:rPr lang="de-DE" dirty="0" smtClean="0"/>
              <a:t>Ein Modul für die Verwaltung der Abhängigkeiten einbinden</a:t>
            </a:r>
          </a:p>
          <a:p>
            <a:r>
              <a:rPr lang="de-DE" dirty="0" err="1" smtClean="0"/>
              <a:t>SharedModule</a:t>
            </a:r>
            <a:r>
              <a:rPr lang="de-DE" dirty="0" smtClean="0"/>
              <a:t> ist für das Importieren aller </a:t>
            </a:r>
            <a:r>
              <a:rPr lang="de-DE" dirty="0" err="1" smtClean="0"/>
              <a:t>Abhängkeiten</a:t>
            </a:r>
            <a:r>
              <a:rPr lang="de-DE" dirty="0" smtClean="0"/>
              <a:t> zuständig</a:t>
            </a:r>
          </a:p>
          <a:p>
            <a:r>
              <a:rPr lang="de-DE" dirty="0" smtClean="0"/>
              <a:t>Im </a:t>
            </a:r>
            <a:r>
              <a:rPr lang="de-DE" dirty="0" err="1" smtClean="0"/>
              <a:t>SharedModule</a:t>
            </a:r>
            <a:r>
              <a:rPr lang="de-DE" dirty="0" smtClean="0"/>
              <a:t> werden die Importierten Module wieder exportiert</a:t>
            </a:r>
          </a:p>
          <a:p>
            <a:r>
              <a:rPr lang="de-DE" dirty="0" smtClean="0"/>
              <a:t>Alle anderen Module importieren nur das </a:t>
            </a:r>
            <a:r>
              <a:rPr lang="de-DE" dirty="0" err="1" smtClean="0"/>
              <a:t>SharedModule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72" y="282747"/>
            <a:ext cx="3565328" cy="61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2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Nutzer benötigt immer das Hauptmodul und das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r>
              <a:rPr lang="de-DE" dirty="0" smtClean="0"/>
              <a:t>Anschließend wird im eine beliebige Teilmenge der </a:t>
            </a:r>
            <a:r>
              <a:rPr lang="de-DE" dirty="0" err="1" smtClean="0"/>
              <a:t>Featuremodule</a:t>
            </a:r>
            <a:r>
              <a:rPr lang="de-DE" dirty="0" smtClean="0"/>
              <a:t> zugewiesen</a:t>
            </a:r>
          </a:p>
          <a:p>
            <a:r>
              <a:rPr lang="de-DE" dirty="0" smtClean="0"/>
              <a:t>Ziel: Teilmenge der Module kann sich beliebig ändern ohne das es zu Problemen kommt</a:t>
            </a:r>
          </a:p>
          <a:p>
            <a:r>
              <a:rPr lang="de-DE" dirty="0" smtClean="0"/>
              <a:t>Ziel: Module können geändert werden und beim Nutzer muss nur ein einzelnes Modul ausgetauscht werden und nicht die ganze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2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Neue </a:t>
            </a:r>
            <a:r>
              <a:rPr lang="de-DE" dirty="0" err="1" smtClean="0"/>
              <a:t>Thirdparty</a:t>
            </a:r>
            <a:r>
              <a:rPr lang="de-DE" dirty="0" smtClean="0"/>
              <a:t>-Bibliotheken können genutzt werden, wenn diese schon im </a:t>
            </a:r>
            <a:r>
              <a:rPr lang="de-DE" dirty="0" err="1" smtClean="0"/>
              <a:t>SharedModul</a:t>
            </a:r>
            <a:r>
              <a:rPr lang="de-DE" dirty="0" smtClean="0"/>
              <a:t> sind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227783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Hinzufügen von </a:t>
            </a:r>
            <a:r>
              <a:rPr lang="de-DE" dirty="0" err="1" smtClean="0"/>
              <a:t>Componenten</a:t>
            </a:r>
            <a:r>
              <a:rPr lang="de-DE" dirty="0" smtClean="0"/>
              <a:t>, Services, Pipes etc. innerhalb eines Modul unproblematisch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130482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Neue </a:t>
            </a:r>
            <a:r>
              <a:rPr lang="de-DE" sz="2800" dirty="0" err="1" smtClean="0"/>
              <a:t>ThirdParty</a:t>
            </a:r>
            <a:r>
              <a:rPr lang="de-DE" sz="2800" dirty="0" smtClean="0"/>
              <a:t> Bibliotheken können im </a:t>
            </a:r>
            <a:r>
              <a:rPr lang="de-DE" sz="2800" dirty="0" err="1" smtClean="0"/>
              <a:t>Dev</a:t>
            </a:r>
            <a:r>
              <a:rPr lang="de-DE" sz="2800" dirty="0" smtClean="0"/>
              <a:t> </a:t>
            </a:r>
            <a:r>
              <a:rPr lang="de-DE" sz="2800" dirty="0" err="1" smtClean="0"/>
              <a:t>Build</a:t>
            </a:r>
            <a:r>
              <a:rPr lang="de-DE" sz="2800" dirty="0" smtClean="0"/>
              <a:t> eingefügt werden. Referenzen bleiben gültig. Module welche die neuen Bibliotheken verwenden wollen müssen </a:t>
            </a:r>
            <a:r>
              <a:rPr lang="de-DE" sz="2800" dirty="0" err="1" smtClean="0"/>
              <a:t>rebase</a:t>
            </a:r>
            <a:r>
              <a:rPr lang="de-DE" sz="2800" dirty="0" smtClean="0"/>
              <a:t> mit Master machen</a:t>
            </a:r>
            <a:endParaRPr lang="de-DE" sz="28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162945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</a:t>
            </a: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Branch</a:t>
            </a:r>
            <a:r>
              <a:rPr lang="de-DE" dirty="0" smtClean="0"/>
              <a:t> Forken</a:t>
            </a:r>
          </a:p>
          <a:p>
            <a:r>
              <a:rPr lang="de-DE" dirty="0" smtClean="0"/>
              <a:t>Module erstellen und Logik Implementieren</a:t>
            </a:r>
          </a:p>
          <a:p>
            <a:r>
              <a:rPr lang="de-DE" dirty="0" smtClean="0"/>
              <a:t>Im Hauptmodul eine Route für das neue Modul setzen</a:t>
            </a:r>
          </a:p>
          <a:p>
            <a:r>
              <a:rPr lang="de-DE" dirty="0" smtClean="0"/>
              <a:t>Master mit allen </a:t>
            </a:r>
            <a:r>
              <a:rPr lang="de-DE" dirty="0" err="1" smtClean="0"/>
              <a:t>Modulbranches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> um das Mainmodul mit allen Referenzen zu erstellen</a:t>
            </a:r>
          </a:p>
          <a:p>
            <a:r>
              <a:rPr lang="de-DE" dirty="0" smtClean="0"/>
              <a:t>Master bauen -&gt;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smtClean="0"/>
              <a:t>Bei Update des Moduls: Nur das einzelne Modul bauen und </a:t>
            </a:r>
            <a:r>
              <a:rPr lang="de-DE" dirty="0" err="1" smtClean="0"/>
              <a:t>chunk</a:t>
            </a:r>
            <a:r>
              <a:rPr lang="de-DE" dirty="0" smtClean="0"/>
              <a:t>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5424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Ablauf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Master enthält </a:t>
            </a:r>
            <a:r>
              <a:rPr lang="de-DE" dirty="0" err="1" smtClean="0"/>
              <a:t>Stubs</a:t>
            </a:r>
            <a:r>
              <a:rPr lang="de-DE" dirty="0" smtClean="0"/>
              <a:t> für alle Module</a:t>
            </a:r>
          </a:p>
          <a:p>
            <a:pPr lvl="1"/>
            <a:r>
              <a:rPr lang="de-DE" dirty="0" smtClean="0"/>
              <a:t>Leeres Modul mit </a:t>
            </a:r>
            <a:r>
              <a:rPr lang="de-DE" dirty="0" err="1" smtClean="0"/>
              <a:t>Startcomponente</a:t>
            </a:r>
            <a:r>
              <a:rPr lang="de-DE" dirty="0" smtClean="0"/>
              <a:t> und eigebundenem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r>
              <a:rPr lang="de-DE" dirty="0" smtClean="0"/>
              <a:t>Bei neuem Modul wir eine neuer </a:t>
            </a:r>
            <a:r>
              <a:rPr lang="de-DE" dirty="0" err="1" smtClean="0"/>
              <a:t>Stub</a:t>
            </a:r>
            <a:r>
              <a:rPr lang="de-DE" dirty="0" smtClean="0"/>
              <a:t> erstellt </a:t>
            </a:r>
          </a:p>
          <a:p>
            <a:r>
              <a:rPr lang="de-DE" dirty="0" smtClean="0"/>
              <a:t>Anschließend kann der Master neu gebaut werden</a:t>
            </a:r>
          </a:p>
          <a:p>
            <a:pPr lvl="1"/>
            <a:r>
              <a:rPr lang="de-DE" dirty="0" smtClean="0"/>
              <a:t>Es werden vom Master nur das Main, </a:t>
            </a:r>
            <a:r>
              <a:rPr lang="de-DE" dirty="0" err="1" smtClean="0"/>
              <a:t>Shared</a:t>
            </a:r>
            <a:r>
              <a:rPr lang="de-DE" dirty="0" smtClean="0"/>
              <a:t> und </a:t>
            </a:r>
            <a:r>
              <a:rPr lang="de-DE" dirty="0" err="1" smtClean="0"/>
              <a:t>Vendor</a:t>
            </a:r>
            <a:r>
              <a:rPr lang="de-DE" dirty="0" smtClean="0"/>
              <a:t> Bundle benötig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Chunks</a:t>
            </a:r>
            <a:r>
              <a:rPr lang="de-DE" dirty="0" smtClean="0"/>
              <a:t> der einzelnen Module werden einzeln generiert und die </a:t>
            </a:r>
            <a:r>
              <a:rPr lang="de-DE" dirty="0" err="1" smtClean="0"/>
              <a:t>Chunks</a:t>
            </a:r>
            <a:r>
              <a:rPr lang="de-DE" dirty="0" smtClean="0"/>
              <a:t> werden entsprechend überschrieben</a:t>
            </a:r>
          </a:p>
          <a:p>
            <a:r>
              <a:rPr lang="de-DE" dirty="0" smtClean="0"/>
              <a:t>Vorteil: Es muss nicht </a:t>
            </a:r>
            <a:r>
              <a:rPr lang="de-DE" dirty="0" err="1" smtClean="0"/>
              <a:t>gemerged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Das bauen der Hauptmoduls geschieht schneller, da nur die </a:t>
            </a:r>
            <a:r>
              <a:rPr lang="de-DE" dirty="0" err="1" smtClean="0"/>
              <a:t>Stubs</a:t>
            </a:r>
            <a:r>
              <a:rPr lang="de-DE" dirty="0" smtClean="0"/>
              <a:t> mit gebaut werden müssen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76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Skripte einfügen</a:t>
            </a:r>
          </a:p>
          <a:p>
            <a:pPr lvl="1"/>
            <a:r>
              <a:rPr lang="de-DE" dirty="0" smtClean="0"/>
              <a:t>Namen des </a:t>
            </a:r>
            <a:r>
              <a:rPr lang="de-DE" dirty="0" err="1" smtClean="0"/>
              <a:t>Chunks</a:t>
            </a:r>
            <a:r>
              <a:rPr lang="de-DE" dirty="0" smtClean="0"/>
              <a:t> an welchem gearbeitet wird eingeben</a:t>
            </a:r>
          </a:p>
          <a:p>
            <a:pPr lvl="1"/>
            <a:r>
              <a:rPr lang="de-DE" dirty="0" smtClean="0"/>
              <a:t>Alle anderen </a:t>
            </a:r>
            <a:r>
              <a:rPr lang="de-DE" dirty="0" err="1" smtClean="0"/>
              <a:t>Stubs</a:t>
            </a:r>
            <a:r>
              <a:rPr lang="de-DE" dirty="0" smtClean="0"/>
              <a:t> löschen</a:t>
            </a:r>
          </a:p>
          <a:p>
            <a:r>
              <a:rPr lang="de-DE" dirty="0" smtClean="0"/>
              <a:t>In den </a:t>
            </a:r>
            <a:r>
              <a:rPr lang="de-DE" dirty="0" err="1" smtClean="0"/>
              <a:t>Branches</a:t>
            </a:r>
            <a:r>
              <a:rPr lang="de-DE" dirty="0" smtClean="0"/>
              <a:t> der Entwicklerteams sind nur die Daten aus dem Master und des aktuellen Features</a:t>
            </a:r>
          </a:p>
          <a:p>
            <a:r>
              <a:rPr lang="de-DE" dirty="0" smtClean="0"/>
              <a:t>Masterbranch enthält alle </a:t>
            </a:r>
            <a:r>
              <a:rPr lang="de-DE" dirty="0" err="1" smtClean="0"/>
              <a:t>Stubs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6784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Angular-Anwendung mit mehreren Modulen, welche über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geladen werden</a:t>
            </a:r>
          </a:p>
          <a:p>
            <a:r>
              <a:rPr lang="de-DE" dirty="0" smtClean="0"/>
              <a:t>In den Modulen werden Drittanwender-Bibliotheken verwendet</a:t>
            </a:r>
          </a:p>
          <a:p>
            <a:r>
              <a:rPr lang="de-DE" dirty="0" smtClean="0"/>
              <a:t>Die Module sollen unabhängig voneinander entwickelt werden</a:t>
            </a:r>
          </a:p>
          <a:p>
            <a:r>
              <a:rPr lang="de-DE" dirty="0" smtClean="0"/>
              <a:t>Ein Update in einem Modul soll nicht dazu führen, dass alle anderen Module auch neu gebaut werden müssen</a:t>
            </a:r>
          </a:p>
          <a:p>
            <a:r>
              <a:rPr lang="de-DE" dirty="0" smtClean="0"/>
              <a:t>Möglichst keine Wechselwirkung zwischen der Entwicklung der Module</a:t>
            </a:r>
          </a:p>
        </p:txBody>
      </p:sp>
    </p:spTree>
    <p:extLst>
      <p:ext uri="{BB962C8B-B14F-4D97-AF65-F5344CB8AC3E}">
        <p14:creationId xmlns:p14="http://schemas.microsoft.com/office/powerpoint/2010/main" val="41396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Masterbranch -&gt; enthält weiterhin die geteilten Services aber keine </a:t>
            </a:r>
            <a:r>
              <a:rPr lang="de-DE" dirty="0" err="1" smtClean="0"/>
              <a:t>Stubs</a:t>
            </a:r>
            <a:endParaRPr lang="de-DE" dirty="0" smtClean="0"/>
          </a:p>
          <a:p>
            <a:r>
              <a:rPr lang="de-DE" dirty="0" err="1" smtClean="0"/>
              <a:t>FeatureBranch</a:t>
            </a:r>
            <a:r>
              <a:rPr lang="de-DE" dirty="0" smtClean="0"/>
              <a:t>-&gt; </a:t>
            </a:r>
            <a:r>
              <a:rPr lang="de-DE" dirty="0" err="1" smtClean="0"/>
              <a:t>Geforked</a:t>
            </a:r>
            <a:r>
              <a:rPr lang="de-DE" dirty="0" smtClean="0"/>
              <a:t> von Master, erweitert den Master zuerst mit einem </a:t>
            </a:r>
            <a:r>
              <a:rPr lang="de-DE" dirty="0" err="1" smtClean="0"/>
              <a:t>Stub</a:t>
            </a:r>
            <a:r>
              <a:rPr lang="de-DE" dirty="0" smtClean="0"/>
              <a:t> und anschließend mit der Funktionalität</a:t>
            </a:r>
          </a:p>
          <a:p>
            <a:r>
              <a:rPr lang="de-DE" dirty="0" err="1" smtClean="0"/>
              <a:t>StubBranch</a:t>
            </a:r>
            <a:r>
              <a:rPr lang="de-DE" dirty="0" smtClean="0"/>
              <a:t> -&gt; </a:t>
            </a:r>
            <a:r>
              <a:rPr lang="de-DE" dirty="0" err="1" smtClean="0"/>
              <a:t>Geforked</a:t>
            </a:r>
            <a:r>
              <a:rPr lang="de-DE" dirty="0" smtClean="0"/>
              <a:t> von Master, bei jeder Änderung am Master </a:t>
            </a:r>
            <a:r>
              <a:rPr lang="de-DE" dirty="0" err="1" smtClean="0"/>
              <a:t>rebase</a:t>
            </a:r>
            <a:r>
              <a:rPr lang="de-DE" dirty="0" smtClean="0"/>
              <a:t>, enthält alle </a:t>
            </a:r>
            <a:r>
              <a:rPr lang="de-DE" dirty="0" err="1" smtClean="0"/>
              <a:t>Stubs</a:t>
            </a:r>
            <a:r>
              <a:rPr lang="de-DE" dirty="0" smtClean="0"/>
              <a:t> der Module, anlegen neues Feature </a:t>
            </a:r>
            <a:r>
              <a:rPr lang="de-DE" dirty="0" err="1" smtClean="0"/>
              <a:t>branches</a:t>
            </a:r>
            <a:r>
              <a:rPr lang="de-DE" dirty="0" smtClean="0"/>
              <a:t> -&gt; nachdem </a:t>
            </a:r>
            <a:r>
              <a:rPr lang="de-DE" dirty="0" err="1" smtClean="0"/>
              <a:t>Stub</a:t>
            </a:r>
            <a:r>
              <a:rPr lang="de-DE" dirty="0" smtClean="0"/>
              <a:t> angelegt ist wird der </a:t>
            </a:r>
            <a:r>
              <a:rPr lang="de-DE" dirty="0" err="1" smtClean="0"/>
              <a:t>Feautre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in den </a:t>
            </a:r>
            <a:r>
              <a:rPr lang="de-DE" dirty="0" err="1" smtClean="0"/>
              <a:t>Stub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gemerged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9765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uglifying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das </a:t>
            </a:r>
            <a:r>
              <a:rPr lang="de-DE" dirty="0" err="1" smtClean="0"/>
              <a:t>uglifying</a:t>
            </a:r>
            <a:r>
              <a:rPr lang="de-DE" dirty="0" smtClean="0"/>
              <a:t> werden die Namen innerhalb des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r>
              <a:rPr lang="de-DE" dirty="0" smtClean="0"/>
              <a:t> durch (zufällig) gewählte Buchstaben ersetzt</a:t>
            </a:r>
          </a:p>
          <a:p>
            <a:r>
              <a:rPr lang="de-DE" dirty="0" smtClean="0"/>
              <a:t>Die Buchstaben unterscheiden sich </a:t>
            </a:r>
            <a:r>
              <a:rPr lang="de-DE" dirty="0" err="1" smtClean="0"/>
              <a:t>zwsichen</a:t>
            </a:r>
            <a:r>
              <a:rPr lang="de-DE" dirty="0" smtClean="0"/>
              <a:t> zwei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 Null Referenzen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Lösung: </a:t>
            </a:r>
            <a:r>
              <a:rPr lang="de-DE" dirty="0" err="1" smtClean="0">
                <a:sym typeface="Wingdings" panose="05000000000000000000" pitchFamily="2" charset="2"/>
              </a:rPr>
              <a:t>Build</a:t>
            </a:r>
            <a:r>
              <a:rPr lang="de-DE" dirty="0" smtClean="0">
                <a:sym typeface="Wingdings" panose="05000000000000000000" pitchFamily="2" charset="2"/>
              </a:rPr>
              <a:t> nicht mit </a:t>
            </a:r>
            <a:r>
              <a:rPr lang="de-DE" dirty="0" err="1" smtClean="0">
                <a:sym typeface="Wingdings" panose="05000000000000000000" pitchFamily="2" charset="2"/>
              </a:rPr>
              <a:t>Production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flag</a:t>
            </a:r>
            <a:r>
              <a:rPr lang="de-DE" smtClean="0">
                <a:sym typeface="Wingdings" panose="05000000000000000000" pitchFamily="2" charset="2"/>
              </a:rPr>
              <a:t> durchführen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96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Hauptmodul muss bekannt sein welche Services </a:t>
            </a:r>
            <a:r>
              <a:rPr lang="de-DE" dirty="0" err="1" smtClean="0"/>
              <a:t>injected</a:t>
            </a:r>
            <a:r>
              <a:rPr lang="de-DE" dirty="0" smtClean="0"/>
              <a:t> werden müssen</a:t>
            </a:r>
          </a:p>
          <a:p>
            <a:r>
              <a:rPr lang="de-DE" dirty="0" smtClean="0"/>
              <a:t>Späteres hinzufügen von Services führt zu neuem Bauen des Hauptmoduls</a:t>
            </a:r>
          </a:p>
          <a:p>
            <a:r>
              <a:rPr lang="de-DE" smtClean="0"/>
              <a:t>Dummy-Komponente </a:t>
            </a:r>
            <a:r>
              <a:rPr lang="de-DE" dirty="0" smtClean="0"/>
              <a:t>in </a:t>
            </a:r>
            <a:r>
              <a:rPr lang="de-DE" dirty="0" err="1" smtClean="0"/>
              <a:t>Shared</a:t>
            </a:r>
            <a:r>
              <a:rPr lang="de-DE" dirty="0" smtClean="0"/>
              <a:t> Service, welche alle Services die im System benötigt werden </a:t>
            </a:r>
            <a:r>
              <a:rPr lang="de-DE" dirty="0" err="1" smtClean="0"/>
              <a:t>injected</a:t>
            </a:r>
            <a:r>
              <a:rPr lang="de-DE" dirty="0" smtClean="0"/>
              <a:t> bekommt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0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Abläufe (</a:t>
            </a:r>
            <a:r>
              <a:rPr lang="de-DE" smtClean="0"/>
              <a:t>in den PDF-Dateien)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967697"/>
              </p:ext>
            </p:extLst>
          </p:nvPr>
        </p:nvGraphicFramePr>
        <p:xfrm>
          <a:off x="264640" y="1690688"/>
          <a:ext cx="19558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5667198" imgH="15697058" progId="AcroExch.Document.11">
                  <p:embed/>
                </p:oleObj>
              </mc:Choice>
              <mc:Fallback>
                <p:oleObj name="Acrobat Document" r:id="rId3" imgW="5667198" imgH="15697058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640" y="1690688"/>
                        <a:ext cx="19558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59909"/>
              </p:ext>
            </p:extLst>
          </p:nvPr>
        </p:nvGraphicFramePr>
        <p:xfrm>
          <a:off x="3420076" y="1567120"/>
          <a:ext cx="3829050" cy="481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5" imgW="5667198" imgH="8020037" progId="AcroExch.Document.11">
                  <p:embed/>
                </p:oleObj>
              </mc:Choice>
              <mc:Fallback>
                <p:oleObj name="Acrobat Document" r:id="rId5" imgW="5667198" imgH="8020037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0076" y="1567120"/>
                        <a:ext cx="3829050" cy="4817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91114"/>
              </p:ext>
            </p:extLst>
          </p:nvPr>
        </p:nvGraphicFramePr>
        <p:xfrm>
          <a:off x="7852591" y="1690687"/>
          <a:ext cx="382905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7" imgW="5667198" imgH="8020037" progId="AcroExch.Document.11">
                  <p:embed/>
                </p:oleObj>
              </mc:Choice>
              <mc:Fallback>
                <p:oleObj name="Acrobat Document" r:id="rId7" imgW="5667198" imgH="8020037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2591" y="1690687"/>
                        <a:ext cx="382905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0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-Repository mit einem </a:t>
            </a:r>
            <a:r>
              <a:rPr lang="de-DE" dirty="0" err="1" smtClean="0"/>
              <a:t>Branch</a:t>
            </a:r>
            <a:r>
              <a:rPr lang="de-DE" dirty="0" smtClean="0"/>
              <a:t> pro Modul</a:t>
            </a:r>
          </a:p>
          <a:p>
            <a:r>
              <a:rPr lang="de-DE" dirty="0" err="1" smtClean="0"/>
              <a:t>Sharedmodul</a:t>
            </a:r>
            <a:r>
              <a:rPr lang="de-DE" dirty="0" smtClean="0"/>
              <a:t> welches geteilte Funktionalität enthält</a:t>
            </a:r>
          </a:p>
          <a:p>
            <a:r>
              <a:rPr lang="de-DE" dirty="0" smtClean="0"/>
              <a:t>Die Feature-Module werden über </a:t>
            </a:r>
            <a:r>
              <a:rPr lang="de-DE" dirty="0" err="1" smtClean="0"/>
              <a:t>Lazyloading</a:t>
            </a:r>
            <a:r>
              <a:rPr lang="de-DE" dirty="0" smtClean="0"/>
              <a:t> eingebunden</a:t>
            </a:r>
          </a:p>
          <a:p>
            <a:r>
              <a:rPr lang="de-DE" dirty="0" smtClean="0"/>
              <a:t>Anpassung der Routen um neue Module einzubinden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2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Moduls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des Angular </a:t>
            </a:r>
            <a:r>
              <a:rPr lang="en-US" dirty="0" err="1" smtClean="0"/>
              <a:t>Moduls</a:t>
            </a:r>
            <a:r>
              <a:rPr lang="en-US" dirty="0" smtClean="0"/>
              <a:t> </a:t>
            </a:r>
            <a:r>
              <a:rPr lang="en-US" dirty="0" err="1" smtClean="0"/>
              <a:t>beliebige</a:t>
            </a:r>
            <a:r>
              <a:rPr lang="en-US" dirty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vornehmen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Thirdparty-Biblitheken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r>
              <a:rPr lang="en-US" dirty="0" smtClean="0"/>
              <a:t> =&gt;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Master Branch </a:t>
            </a:r>
            <a:r>
              <a:rPr lang="en-US" dirty="0" err="1" smtClean="0"/>
              <a:t>einbinden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inkonsistenzen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Vendorbundle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endParaRPr lang="en-US" dirty="0" smtClean="0"/>
          </a:p>
          <a:p>
            <a:pPr lvl="1"/>
            <a:r>
              <a:rPr lang="en-US" dirty="0" err="1" smtClean="0"/>
              <a:t>Ablauf</a:t>
            </a:r>
            <a:r>
              <a:rPr lang="en-US" dirty="0" smtClean="0"/>
              <a:t>: </a:t>
            </a:r>
            <a:r>
              <a:rPr lang="en-US" dirty="0" err="1" smtClean="0"/>
              <a:t>Im</a:t>
            </a:r>
            <a:r>
              <a:rPr lang="en-US" dirty="0" smtClean="0"/>
              <a:t> Master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Bibliothek</a:t>
            </a:r>
            <a:r>
              <a:rPr lang="en-US" dirty="0" smtClean="0"/>
              <a:t> </a:t>
            </a:r>
            <a:r>
              <a:rPr lang="en-US" dirty="0" err="1" smtClean="0"/>
              <a:t>einfügen</a:t>
            </a:r>
            <a:r>
              <a:rPr lang="en-US" dirty="0" smtClean="0"/>
              <a:t> -&gt; Rebase des feature branches -&gt; </a:t>
            </a:r>
            <a:r>
              <a:rPr lang="en-US" dirty="0" err="1" smtClean="0"/>
              <a:t>Arbeiten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Features branch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Bibliothek</a:t>
            </a:r>
            <a:endParaRPr lang="en-US" dirty="0" smtClean="0"/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, Services etc. </a:t>
            </a:r>
            <a:r>
              <a:rPr lang="en-US" dirty="0" err="1" smtClean="0"/>
              <a:t>unproblematisch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1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 einzelner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 des aktuellen Zustands in </a:t>
            </a:r>
            <a:r>
              <a:rPr lang="de-DE" dirty="0" err="1" smtClean="0"/>
              <a:t>Electron</a:t>
            </a:r>
            <a:r>
              <a:rPr lang="de-DE" dirty="0" smtClean="0"/>
              <a:t> über </a:t>
            </a:r>
            <a:r>
              <a:rPr lang="de-DE" dirty="0" err="1" smtClean="0"/>
              <a:t>yarn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endParaRPr lang="de-DE" dirty="0" smtClean="0"/>
          </a:p>
          <a:p>
            <a:pPr lvl="1"/>
            <a:r>
              <a:rPr lang="de-DE" dirty="0" smtClean="0"/>
              <a:t>Initiales bauen der gesamten Anwendung und starten</a:t>
            </a:r>
          </a:p>
          <a:p>
            <a:r>
              <a:rPr lang="de-DE" dirty="0" smtClean="0"/>
              <a:t>Änderungen in der Komponente vornehmen</a:t>
            </a:r>
          </a:p>
          <a:p>
            <a:r>
              <a:rPr lang="de-DE" dirty="0" smtClean="0"/>
              <a:t>Bauen des Angular Teils über </a:t>
            </a:r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/ </a:t>
            </a:r>
            <a:r>
              <a:rPr lang="de-DE" dirty="0" err="1" smtClean="0"/>
              <a:t>yarn</a:t>
            </a:r>
            <a:r>
              <a:rPr lang="de-DE" dirty="0" smtClean="0"/>
              <a:t> </a:t>
            </a:r>
            <a:r>
              <a:rPr lang="de-DE" dirty="0" err="1" smtClean="0"/>
              <a:t>build:app</a:t>
            </a:r>
            <a:endParaRPr lang="de-DE" dirty="0" smtClean="0"/>
          </a:p>
          <a:p>
            <a:r>
              <a:rPr lang="de-DE" dirty="0" smtClean="0"/>
              <a:t>Refresh über </a:t>
            </a:r>
            <a:r>
              <a:rPr lang="de-DE" dirty="0" err="1" smtClean="0"/>
              <a:t>Electron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enü =&gt; Änderungen sind direkt sichtbar</a:t>
            </a:r>
          </a:p>
        </p:txBody>
      </p:sp>
    </p:spTree>
    <p:extLst>
      <p:ext uri="{BB962C8B-B14F-4D97-AF65-F5344CB8AC3E}">
        <p14:creationId xmlns:p14="http://schemas.microsoft.com/office/powerpoint/2010/main" val="279736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Anpassen global genutzter Services/ Third Party 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Anpassen des Master </a:t>
            </a:r>
            <a:r>
              <a:rPr lang="de-DE" dirty="0" err="1" smtClean="0"/>
              <a:t>branches</a:t>
            </a:r>
            <a:r>
              <a:rPr lang="de-DE" dirty="0" smtClean="0"/>
              <a:t> -&gt; Einbinden der Bibliotheken, Erstellen der Services</a:t>
            </a:r>
          </a:p>
          <a:p>
            <a:r>
              <a:rPr lang="de-DE" dirty="0" err="1" smtClean="0"/>
              <a:t>Rebase</a:t>
            </a:r>
            <a:r>
              <a:rPr lang="de-DE" dirty="0" smtClean="0"/>
              <a:t> der </a:t>
            </a:r>
            <a:r>
              <a:rPr lang="de-DE" dirty="0" err="1" smtClean="0"/>
              <a:t>Branches</a:t>
            </a:r>
            <a:r>
              <a:rPr lang="de-DE" dirty="0" smtClean="0"/>
              <a:t> welche die neuen Services/Bibliotheken brauchen</a:t>
            </a:r>
          </a:p>
          <a:p>
            <a:r>
              <a:rPr lang="de-DE" dirty="0" smtClean="0"/>
              <a:t>Einzelne Komponenten haben nun Zugriff auf die neuen Dienste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mehrere Module die gleiche Abhängigkeit haben, kann es sein, dass diese Abhängigkeit in ein </a:t>
            </a:r>
            <a:r>
              <a:rPr lang="de-DE" dirty="0" err="1" smtClean="0"/>
              <a:t>Commons</a:t>
            </a:r>
            <a:r>
              <a:rPr lang="de-DE" dirty="0" smtClean="0"/>
              <a:t> Module ausgelagert wird</a:t>
            </a:r>
          </a:p>
          <a:p>
            <a:r>
              <a:rPr lang="de-DE" dirty="0" smtClean="0"/>
              <a:t>Es entstehen Probleme, wenn man anschließend nur Teil der Anwendung baut =&gt; Inkonsistenzen zwischen verschiedenen </a:t>
            </a:r>
            <a:r>
              <a:rPr lang="de-DE" dirty="0" err="1" smtClean="0"/>
              <a:t>Vendor</a:t>
            </a:r>
            <a:r>
              <a:rPr lang="de-DE" dirty="0" smtClean="0"/>
              <a:t> und </a:t>
            </a:r>
            <a:r>
              <a:rPr lang="de-DE" dirty="0" err="1" smtClean="0"/>
              <a:t>Commons</a:t>
            </a:r>
            <a:r>
              <a:rPr lang="de-DE" dirty="0" smtClean="0"/>
              <a:t> </a:t>
            </a:r>
            <a:r>
              <a:rPr lang="de-DE" dirty="0" smtClean="0"/>
              <a:t>Modulen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9918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1398968"/>
            <a:ext cx="7186060" cy="52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Entstehende Probleme:</a:t>
            </a:r>
          </a:p>
          <a:p>
            <a:pPr lvl="1"/>
            <a:r>
              <a:rPr lang="de-DE" dirty="0" smtClean="0"/>
              <a:t>Um ein einzelnes Modul neue zu bauen und in die Gesamtanwendung zu integrieren muss es zusammen mit allen anderen Modulen gebaut werden</a:t>
            </a:r>
          </a:p>
          <a:p>
            <a:pPr lvl="1"/>
            <a:r>
              <a:rPr lang="de-DE" dirty="0" smtClean="0"/>
              <a:t>Anschließend kann der einzelne </a:t>
            </a:r>
            <a:r>
              <a:rPr lang="de-DE" dirty="0" err="1" smtClean="0"/>
              <a:t>Chunk</a:t>
            </a:r>
            <a:r>
              <a:rPr lang="de-DE" dirty="0" smtClean="0"/>
              <a:t> ausgetauscht werden</a:t>
            </a:r>
          </a:p>
          <a:p>
            <a:pPr lvl="1"/>
            <a:r>
              <a:rPr lang="de-DE" dirty="0" smtClean="0"/>
              <a:t>Alle anderen Module werden mit gebaut obwohl sich nichts an ihnen </a:t>
            </a:r>
            <a:r>
              <a:rPr lang="de-DE" dirty="0" smtClean="0"/>
              <a:t>ändert</a:t>
            </a:r>
          </a:p>
          <a:p>
            <a:pPr lvl="1"/>
            <a:r>
              <a:rPr lang="de-DE" dirty="0" smtClean="0"/>
              <a:t>Die einzelnen Versionen verweisen auf unterschiedliche </a:t>
            </a:r>
            <a:r>
              <a:rPr lang="de-DE" dirty="0" err="1" smtClean="0"/>
              <a:t>Vendor</a:t>
            </a:r>
            <a:r>
              <a:rPr lang="de-DE" dirty="0" smtClean="0"/>
              <a:t>/Common-Bundles wodurch sie inkompatibel zu einander werden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734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Breitbild</PresentationFormat>
  <Paragraphs>94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Adobe Acrobat Document</vt:lpstr>
      <vt:lpstr>Angular:  Austauschen geänderter Chunks</vt:lpstr>
      <vt:lpstr>Ausgangssituation</vt:lpstr>
      <vt:lpstr>Entwicklungsumgebung</vt:lpstr>
      <vt:lpstr>Entwicklung innerhalb eines Moduls</vt:lpstr>
      <vt:lpstr>Entwicklung einzelner Komponenten</vt:lpstr>
      <vt:lpstr>Anpassen global genutzter Services/ Third Party Bibliotheken</vt:lpstr>
      <vt:lpstr>Commons Module Problematik</vt:lpstr>
      <vt:lpstr>Commons Module Problematik</vt:lpstr>
      <vt:lpstr>Commons Module Problematik</vt:lpstr>
      <vt:lpstr>Problem: Änderungen in den Abhängigkeiten </vt:lpstr>
      <vt:lpstr>Problem: Änderungen in den Abhängigkeiten </vt:lpstr>
      <vt:lpstr>Lösung SharedModule</vt:lpstr>
      <vt:lpstr>Nutzersicht</vt:lpstr>
      <vt:lpstr>Neue Thirdparty-Bibliotheken können genutzt werden, wenn diese schon im SharedModul sind</vt:lpstr>
      <vt:lpstr>Hinzufügen von Componenten, Services, Pipes etc. innerhalb eines Modul unproblematisch</vt:lpstr>
      <vt:lpstr>Neue ThirdParty Bibliotheken können im Dev Build eingefügt werden. Referenzen bleiben gültig. Module welche die neuen Bibliotheken verwenden wollen müssen rebase mit Master machen</vt:lpstr>
      <vt:lpstr>Ablauf 1</vt:lpstr>
      <vt:lpstr> Ablauf 2</vt:lpstr>
      <vt:lpstr>Ablauf 2</vt:lpstr>
      <vt:lpstr>Ablauf 3</vt:lpstr>
      <vt:lpstr>Problem uglifying</vt:lpstr>
      <vt:lpstr>Problem dependency injection</vt:lpstr>
      <vt:lpstr>Abläufe (in den PDF-Dateien)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 Austauschen geänderter Chunks</dc:title>
  <dc:creator>Lohmann, Enno</dc:creator>
  <cp:lastModifiedBy>Lohmann, Enno</cp:lastModifiedBy>
  <cp:revision>23</cp:revision>
  <dcterms:created xsi:type="dcterms:W3CDTF">2017-12-20T09:13:41Z</dcterms:created>
  <dcterms:modified xsi:type="dcterms:W3CDTF">2018-01-08T06:41:08Z</dcterms:modified>
</cp:coreProperties>
</file>