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9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2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45A8-75E7-456F-B936-9A87269FD079}" type="datetimeFigureOut">
              <a:rPr lang="de-DE" smtClean="0"/>
              <a:t>21.12.2017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CAE6-C9AA-44DC-A7A2-FBB1610CA3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Angular: </a:t>
            </a:r>
            <a:br>
              <a:rPr lang="de-DE" dirty="0" smtClean="0"/>
            </a:br>
            <a:r>
              <a:rPr lang="de-DE" dirty="0" smtClean="0"/>
              <a:t>Austauschen geänderter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9" y="1634541"/>
            <a:ext cx="6836094" cy="4967612"/>
          </a:xfrm>
        </p:spPr>
      </p:pic>
    </p:spTree>
    <p:extLst>
      <p:ext uri="{BB962C8B-B14F-4D97-AF65-F5344CB8AC3E}">
        <p14:creationId xmlns:p14="http://schemas.microsoft.com/office/powerpoint/2010/main" val="365184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1387859"/>
            <a:ext cx="5542547" cy="5385623"/>
          </a:xfrm>
        </p:spPr>
      </p:pic>
    </p:spTree>
    <p:extLst>
      <p:ext uri="{BB962C8B-B14F-4D97-AF65-F5344CB8AC3E}">
        <p14:creationId xmlns:p14="http://schemas.microsoft.com/office/powerpoint/2010/main" val="379248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Entstehende Probleme:</a:t>
            </a:r>
          </a:p>
          <a:p>
            <a:pPr lvl="1"/>
            <a:r>
              <a:rPr lang="de-DE" dirty="0" smtClean="0"/>
              <a:t>Um ein einzelnes Modul neue zu bauen und in die Gesamtanwendung zu integrieren muss es zusammen mit allen anderen Modulen gebaut werden</a:t>
            </a:r>
          </a:p>
          <a:p>
            <a:pPr lvl="1"/>
            <a:r>
              <a:rPr lang="de-DE" dirty="0" smtClean="0"/>
              <a:t>Anschließend kann der einzelne </a:t>
            </a:r>
            <a:r>
              <a:rPr lang="de-DE" dirty="0" err="1" smtClean="0"/>
              <a:t>Chunk</a:t>
            </a:r>
            <a:r>
              <a:rPr lang="de-DE" dirty="0" smtClean="0"/>
              <a:t> ausgetauscht werden</a:t>
            </a:r>
          </a:p>
          <a:p>
            <a:pPr lvl="1"/>
            <a:r>
              <a:rPr lang="de-DE" dirty="0" smtClean="0"/>
              <a:t>Alle anderen Module werden mit gebaut obwohl sich nichts an ihnen ändert</a:t>
            </a:r>
          </a:p>
          <a:p>
            <a:r>
              <a:rPr lang="de-DE" dirty="0" smtClean="0"/>
              <a:t>Lösung durch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pPr lvl="1"/>
            <a:r>
              <a:rPr lang="de-DE" dirty="0" smtClean="0"/>
              <a:t>Es können einzelne Module gebaut und in die Gesamtanwendung integriert werden</a:t>
            </a:r>
          </a:p>
          <a:p>
            <a:pPr lvl="1"/>
            <a:r>
              <a:rPr lang="de-DE" dirty="0" smtClean="0"/>
              <a:t>Nachteil: Einige Optimierungen von Angular fallen weg</a:t>
            </a:r>
          </a:p>
          <a:p>
            <a:pPr lvl="1"/>
            <a:r>
              <a:rPr lang="de-DE" dirty="0" smtClean="0"/>
              <a:t>Keine klare Trennung der </a:t>
            </a:r>
            <a:r>
              <a:rPr lang="de-DE" dirty="0" err="1" smtClean="0"/>
              <a:t>ThirdParty</a:t>
            </a:r>
            <a:r>
              <a:rPr lang="de-DE" dirty="0" smtClean="0"/>
              <a:t>-Bibliotheken, </a:t>
            </a:r>
            <a:r>
              <a:rPr lang="de-DE" dirty="0" err="1" smtClean="0"/>
              <a:t>alls</a:t>
            </a:r>
            <a:r>
              <a:rPr lang="de-DE" dirty="0" smtClean="0"/>
              <a:t> im </a:t>
            </a:r>
            <a:r>
              <a:rPr lang="de-DE" dirty="0" err="1" smtClean="0"/>
              <a:t>SharedModul</a:t>
            </a:r>
            <a:r>
              <a:rPr lang="de-DE" dirty="0" smtClean="0"/>
              <a:t> und man weißt nicht wer sie wirklich benötigt</a:t>
            </a:r>
          </a:p>
        </p:txBody>
      </p:sp>
    </p:spTree>
    <p:extLst>
      <p:ext uri="{BB962C8B-B14F-4D97-AF65-F5344CB8AC3E}">
        <p14:creationId xmlns:p14="http://schemas.microsoft.com/office/powerpoint/2010/main" val="39873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Nutzer benötigt immer das Hauptmodul und das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Anschließend wird im eine beliebige Teilmenge der </a:t>
            </a:r>
            <a:r>
              <a:rPr lang="de-DE" dirty="0" err="1" smtClean="0"/>
              <a:t>Featuremodule</a:t>
            </a:r>
            <a:r>
              <a:rPr lang="de-DE" dirty="0" smtClean="0"/>
              <a:t> zugewiesen</a:t>
            </a:r>
          </a:p>
          <a:p>
            <a:r>
              <a:rPr lang="de-DE" dirty="0" smtClean="0"/>
              <a:t>Ziel: Teilmenge der Module kann sich beliebig ändern ohne das es zu Problemen kommt</a:t>
            </a:r>
          </a:p>
          <a:p>
            <a:r>
              <a:rPr lang="de-DE" dirty="0" smtClean="0"/>
              <a:t>Ziel: Module können geändert werden und beim Nutzer muss nur ein einzelnes Modul ausgetauscht werden und nicht die ganze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2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Kann durch </a:t>
            </a:r>
            <a:r>
              <a:rPr lang="de-DE" dirty="0" err="1" smtClean="0"/>
              <a:t>SharedModule</a:t>
            </a:r>
            <a:r>
              <a:rPr lang="de-DE" dirty="0" smtClean="0"/>
              <a:t> verhindert werden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90" y="1825625"/>
            <a:ext cx="5988019" cy="4351338"/>
          </a:xfrm>
        </p:spPr>
      </p:pic>
    </p:spTree>
    <p:extLst>
      <p:ext uri="{BB962C8B-B14F-4D97-AF65-F5344CB8AC3E}">
        <p14:creationId xmlns:p14="http://schemas.microsoft.com/office/powerpoint/2010/main" val="142613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 Module importieren </a:t>
            </a:r>
            <a:r>
              <a:rPr lang="de-DE" dirty="0" err="1" smtClean="0"/>
              <a:t>SharedModul</a:t>
            </a:r>
            <a:r>
              <a:rPr lang="de-DE" dirty="0" smtClean="0"/>
              <a:t> =&gt; Dieses Problem behoben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93" y="1825625"/>
            <a:ext cx="5498014" cy="4351338"/>
          </a:xfrm>
        </p:spPr>
      </p:pic>
    </p:spTree>
    <p:extLst>
      <p:ext uri="{BB962C8B-B14F-4D97-AF65-F5344CB8AC3E}">
        <p14:creationId xmlns:p14="http://schemas.microsoft.com/office/powerpoint/2010/main" val="7097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Thirdparty</a:t>
            </a:r>
            <a:r>
              <a:rPr lang="de-DE" dirty="0" smtClean="0"/>
              <a:t>-Bibliotheken können genutzt werden, wenn diese schon im </a:t>
            </a:r>
            <a:r>
              <a:rPr lang="de-DE" dirty="0" err="1" smtClean="0"/>
              <a:t>SharedModul</a:t>
            </a:r>
            <a:r>
              <a:rPr lang="de-DE" dirty="0" smtClean="0"/>
              <a:t> sind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227783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Hinzufügen von </a:t>
            </a:r>
            <a:r>
              <a:rPr lang="de-DE" dirty="0" err="1" smtClean="0"/>
              <a:t>Componenten</a:t>
            </a:r>
            <a:r>
              <a:rPr lang="de-DE" dirty="0" smtClean="0"/>
              <a:t>, Services, Pipes etc. innerhalb eines Modul unproblematisch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3048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Neue </a:t>
            </a:r>
            <a:r>
              <a:rPr lang="de-DE" sz="2800" dirty="0" err="1" smtClean="0"/>
              <a:t>ThirdParty</a:t>
            </a:r>
            <a:r>
              <a:rPr lang="de-DE" sz="2800" dirty="0" smtClean="0"/>
              <a:t> Bibliotheken können im </a:t>
            </a:r>
            <a:r>
              <a:rPr lang="de-DE" sz="2800" dirty="0" err="1" smtClean="0"/>
              <a:t>Dev</a:t>
            </a:r>
            <a:r>
              <a:rPr lang="de-DE" sz="2800" dirty="0" smtClean="0"/>
              <a:t> </a:t>
            </a:r>
            <a:r>
              <a:rPr lang="de-DE" sz="2800" dirty="0" err="1" smtClean="0"/>
              <a:t>Build</a:t>
            </a:r>
            <a:r>
              <a:rPr lang="de-DE" sz="2800" dirty="0" smtClean="0"/>
              <a:t> eingefügt werden. Referenzen bleiben gültig. Module welche die neuen Bibliotheken verwenden wollen müssen </a:t>
            </a:r>
            <a:r>
              <a:rPr lang="de-DE" sz="2800" dirty="0" err="1" smtClean="0"/>
              <a:t>rebase</a:t>
            </a:r>
            <a:r>
              <a:rPr lang="de-DE" sz="2800" dirty="0" smtClean="0"/>
              <a:t> mit Master machen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12" y="1825625"/>
            <a:ext cx="5803975" cy="4351338"/>
          </a:xfrm>
        </p:spPr>
      </p:pic>
    </p:spTree>
    <p:extLst>
      <p:ext uri="{BB962C8B-B14F-4D97-AF65-F5344CB8AC3E}">
        <p14:creationId xmlns:p14="http://schemas.microsoft.com/office/powerpoint/2010/main" val="162945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Entwicklung neuer 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Branch</a:t>
            </a:r>
            <a:r>
              <a:rPr lang="de-DE" dirty="0" smtClean="0"/>
              <a:t> Forken</a:t>
            </a:r>
          </a:p>
          <a:p>
            <a:r>
              <a:rPr lang="de-DE" dirty="0" smtClean="0"/>
              <a:t>Module erstellen und Logik Implementieren</a:t>
            </a:r>
          </a:p>
          <a:p>
            <a:r>
              <a:rPr lang="de-DE" dirty="0" smtClean="0"/>
              <a:t>Im Hauptmodul eine Route für das neue Modul setzen</a:t>
            </a:r>
          </a:p>
          <a:p>
            <a:r>
              <a:rPr lang="de-DE" dirty="0" smtClean="0"/>
              <a:t>Master mit allen </a:t>
            </a:r>
            <a:r>
              <a:rPr lang="de-DE" dirty="0" err="1" smtClean="0"/>
              <a:t>Modulbranches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um das Mainmodul mit allen Referenzen zu erstellen</a:t>
            </a:r>
          </a:p>
          <a:p>
            <a:r>
              <a:rPr lang="de-DE" dirty="0" smtClean="0"/>
              <a:t>Master bauen -&gt;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smtClean="0"/>
              <a:t>Bei Update des Moduls: Nur das einzelne Modul bauen und </a:t>
            </a:r>
            <a:r>
              <a:rPr lang="de-DE" dirty="0" err="1" smtClean="0"/>
              <a:t>chunk</a:t>
            </a:r>
            <a:r>
              <a:rPr lang="de-DE" dirty="0" smtClean="0"/>
              <a:t>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542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Angular-Anwendung mit mehreren Modulen, welche über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r>
              <a:rPr lang="de-DE" dirty="0" smtClean="0"/>
              <a:t> geladen werden</a:t>
            </a:r>
          </a:p>
          <a:p>
            <a:r>
              <a:rPr lang="de-DE" dirty="0" smtClean="0"/>
              <a:t>In den Modulen werden Drittanwender-Bibliotheken verwendet</a:t>
            </a:r>
          </a:p>
          <a:p>
            <a:r>
              <a:rPr lang="de-DE" dirty="0" smtClean="0"/>
              <a:t>Die Module sollen unabhängig voneinander entwickelt werden</a:t>
            </a:r>
          </a:p>
          <a:p>
            <a:r>
              <a:rPr lang="de-DE" dirty="0" smtClean="0"/>
              <a:t>Ein Update in einem Modul soll nicht dazu führen, dass alle anderen Module auch neu gebaut werden müssen</a:t>
            </a:r>
          </a:p>
          <a:p>
            <a:r>
              <a:rPr lang="de-DE" dirty="0" smtClean="0"/>
              <a:t>Möglichst keine Wechselwirkung zwischen der Entwicklung der Module</a:t>
            </a:r>
          </a:p>
        </p:txBody>
      </p:sp>
    </p:spTree>
    <p:extLst>
      <p:ext uri="{BB962C8B-B14F-4D97-AF65-F5344CB8AC3E}">
        <p14:creationId xmlns:p14="http://schemas.microsoft.com/office/powerpoint/2010/main" val="4139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Alternativer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Master enthält </a:t>
            </a:r>
            <a:r>
              <a:rPr lang="de-DE" dirty="0" err="1" smtClean="0"/>
              <a:t>Stubs</a:t>
            </a:r>
            <a:r>
              <a:rPr lang="de-DE" dirty="0" smtClean="0"/>
              <a:t> für alle Module</a:t>
            </a:r>
          </a:p>
          <a:p>
            <a:pPr lvl="1"/>
            <a:r>
              <a:rPr lang="de-DE" dirty="0" smtClean="0"/>
              <a:t>Leeres Modul mit </a:t>
            </a:r>
            <a:r>
              <a:rPr lang="de-DE" dirty="0" err="1" smtClean="0"/>
              <a:t>Startcomponente</a:t>
            </a:r>
            <a:r>
              <a:rPr lang="de-DE" dirty="0" smtClean="0"/>
              <a:t> und eigebundenem </a:t>
            </a:r>
            <a:r>
              <a:rPr lang="de-DE" dirty="0" err="1" smtClean="0"/>
              <a:t>Sharedmodul</a:t>
            </a:r>
            <a:endParaRPr lang="de-DE" dirty="0" smtClean="0"/>
          </a:p>
          <a:p>
            <a:r>
              <a:rPr lang="de-DE" dirty="0" smtClean="0"/>
              <a:t>Bei neuem Modul wir eine neuer </a:t>
            </a:r>
            <a:r>
              <a:rPr lang="de-DE" dirty="0" err="1" smtClean="0"/>
              <a:t>Stub</a:t>
            </a:r>
            <a:r>
              <a:rPr lang="de-DE" dirty="0" smtClean="0"/>
              <a:t> erstellt </a:t>
            </a:r>
          </a:p>
          <a:p>
            <a:r>
              <a:rPr lang="de-DE" dirty="0" smtClean="0"/>
              <a:t>Anschließend kann der Master neu gebaut werden</a:t>
            </a:r>
          </a:p>
          <a:p>
            <a:pPr lvl="1"/>
            <a:r>
              <a:rPr lang="de-DE" dirty="0" smtClean="0"/>
              <a:t>Es werden vom Master nur das Main, </a:t>
            </a:r>
            <a:r>
              <a:rPr lang="de-DE" dirty="0" err="1" smtClean="0"/>
              <a:t>Shared</a:t>
            </a:r>
            <a:r>
              <a:rPr lang="de-DE" dirty="0" smtClean="0"/>
              <a:t> und </a:t>
            </a:r>
            <a:r>
              <a:rPr lang="de-DE" dirty="0" err="1" smtClean="0"/>
              <a:t>Vendor</a:t>
            </a:r>
            <a:r>
              <a:rPr lang="de-DE" dirty="0" smtClean="0"/>
              <a:t> Bundle benötig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Chunks</a:t>
            </a:r>
            <a:r>
              <a:rPr lang="de-DE" dirty="0" smtClean="0"/>
              <a:t> der einzelnen Module werden einzeln generiert und die </a:t>
            </a:r>
            <a:r>
              <a:rPr lang="de-DE" dirty="0" err="1" smtClean="0"/>
              <a:t>Chunks</a:t>
            </a:r>
            <a:r>
              <a:rPr lang="de-DE" dirty="0" smtClean="0"/>
              <a:t> werden entsprechend überschrieben</a:t>
            </a:r>
          </a:p>
          <a:p>
            <a:r>
              <a:rPr lang="de-DE" dirty="0" smtClean="0"/>
              <a:t>Vorteil: Es muss nicht </a:t>
            </a:r>
            <a:r>
              <a:rPr lang="de-DE" dirty="0" err="1" smtClean="0"/>
              <a:t>gemerged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Das bauen der Hauptmoduls geschieht schneller, da nur die </a:t>
            </a:r>
            <a:r>
              <a:rPr lang="de-DE" dirty="0" err="1" smtClean="0"/>
              <a:t>Stubs</a:t>
            </a:r>
            <a:r>
              <a:rPr lang="de-DE" dirty="0" smtClean="0"/>
              <a:t> mit gebaut werden müssen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76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Alternativer Ablauf erweitert(1)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Masterbranch -&gt; enthält weiterhin die geteilten Services aber keine </a:t>
            </a:r>
            <a:r>
              <a:rPr lang="de-DE" dirty="0" err="1" smtClean="0"/>
              <a:t>Stubs</a:t>
            </a:r>
            <a:endParaRPr lang="de-DE" dirty="0" smtClean="0"/>
          </a:p>
          <a:p>
            <a:r>
              <a:rPr lang="de-DE" dirty="0" err="1" smtClean="0"/>
              <a:t>FeatureBranch</a:t>
            </a:r>
            <a:r>
              <a:rPr lang="de-DE" dirty="0" smtClean="0"/>
              <a:t>-&gt; </a:t>
            </a:r>
            <a:r>
              <a:rPr lang="de-DE" dirty="0" err="1" smtClean="0"/>
              <a:t>Geforked</a:t>
            </a:r>
            <a:r>
              <a:rPr lang="de-DE" dirty="0" smtClean="0"/>
              <a:t> von Master, erweitert den Master zuerst mit einem </a:t>
            </a:r>
            <a:r>
              <a:rPr lang="de-DE" dirty="0" err="1" smtClean="0"/>
              <a:t>Stub</a:t>
            </a:r>
            <a:r>
              <a:rPr lang="de-DE" dirty="0" smtClean="0"/>
              <a:t> und anschließend mit der Funktionalität</a:t>
            </a:r>
          </a:p>
          <a:p>
            <a:r>
              <a:rPr lang="de-DE" dirty="0" err="1" smtClean="0"/>
              <a:t>StubBranch</a:t>
            </a:r>
            <a:r>
              <a:rPr lang="de-DE" dirty="0" smtClean="0"/>
              <a:t> -&gt; </a:t>
            </a:r>
            <a:r>
              <a:rPr lang="de-DE" dirty="0" err="1" smtClean="0"/>
              <a:t>Geforked</a:t>
            </a:r>
            <a:r>
              <a:rPr lang="de-DE" dirty="0" smtClean="0"/>
              <a:t> von Master, bei jeder Änderung am Master </a:t>
            </a:r>
            <a:r>
              <a:rPr lang="de-DE" dirty="0" err="1" smtClean="0"/>
              <a:t>rebase</a:t>
            </a:r>
            <a:r>
              <a:rPr lang="de-DE" dirty="0" smtClean="0"/>
              <a:t>, enthält alle </a:t>
            </a:r>
            <a:r>
              <a:rPr lang="de-DE" dirty="0" err="1" smtClean="0"/>
              <a:t>Stubs</a:t>
            </a:r>
            <a:r>
              <a:rPr lang="de-DE" dirty="0" smtClean="0"/>
              <a:t> der Module, anlegen neues Feature </a:t>
            </a:r>
            <a:r>
              <a:rPr lang="de-DE" dirty="0" err="1" smtClean="0"/>
              <a:t>branches</a:t>
            </a:r>
            <a:r>
              <a:rPr lang="de-DE" dirty="0" smtClean="0"/>
              <a:t> -&gt; nachdem </a:t>
            </a:r>
            <a:r>
              <a:rPr lang="de-DE" dirty="0" err="1" smtClean="0"/>
              <a:t>Stub</a:t>
            </a:r>
            <a:r>
              <a:rPr lang="de-DE" dirty="0" smtClean="0"/>
              <a:t> angelegt ist wird der </a:t>
            </a:r>
            <a:r>
              <a:rPr lang="de-DE" dirty="0" err="1" smtClean="0"/>
              <a:t>Feautre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in den </a:t>
            </a:r>
            <a:r>
              <a:rPr lang="de-DE" dirty="0" err="1" smtClean="0"/>
              <a:t>Stub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gemerged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765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Alternativer Ablauf </a:t>
            </a:r>
            <a:r>
              <a:rPr lang="de-DE" dirty="0" smtClean="0"/>
              <a:t>erweitert(2)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Nachteil:</a:t>
            </a:r>
          </a:p>
          <a:p>
            <a:pPr lvl="1"/>
            <a:r>
              <a:rPr lang="de-DE" dirty="0" smtClean="0"/>
              <a:t>Erhöhter Aufwand beim erstellen neuer Features</a:t>
            </a:r>
          </a:p>
          <a:p>
            <a:pPr lvl="1"/>
            <a:r>
              <a:rPr lang="de-DE" dirty="0" smtClean="0"/>
              <a:t>Erst </a:t>
            </a:r>
            <a:r>
              <a:rPr lang="de-DE" dirty="0" err="1" smtClean="0"/>
              <a:t>Stub</a:t>
            </a:r>
            <a:r>
              <a:rPr lang="de-DE" dirty="0" smtClean="0"/>
              <a:t> erstellen dann </a:t>
            </a:r>
            <a:r>
              <a:rPr lang="de-DE" dirty="0" err="1" smtClean="0"/>
              <a:t>Mergen</a:t>
            </a:r>
            <a:r>
              <a:rPr lang="de-DE" dirty="0" smtClean="0"/>
              <a:t> etc.</a:t>
            </a:r>
          </a:p>
          <a:p>
            <a:r>
              <a:rPr lang="de-DE" dirty="0" smtClean="0"/>
              <a:t>Vorteil</a:t>
            </a:r>
          </a:p>
          <a:p>
            <a:pPr lvl="1"/>
            <a:r>
              <a:rPr lang="de-DE" dirty="0" err="1" smtClean="0"/>
              <a:t>Featurebranches</a:t>
            </a:r>
            <a:r>
              <a:rPr lang="de-DE" dirty="0" smtClean="0"/>
              <a:t> enthalten nicht die </a:t>
            </a:r>
            <a:r>
              <a:rPr lang="de-DE" dirty="0" err="1" smtClean="0"/>
              <a:t>Stubs</a:t>
            </a:r>
            <a:r>
              <a:rPr lang="de-DE" dirty="0" smtClean="0"/>
              <a:t> anderer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Weniger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  <a:r>
              <a:rPr lang="de-DE" smtClean="0"/>
              <a:t>beim Bauen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77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uglifying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das </a:t>
            </a:r>
            <a:r>
              <a:rPr lang="de-DE" dirty="0" err="1" smtClean="0"/>
              <a:t>uglifying</a:t>
            </a:r>
            <a:r>
              <a:rPr lang="de-DE" dirty="0" smtClean="0"/>
              <a:t> werden die Namen innerhalb des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r>
              <a:rPr lang="de-DE" dirty="0" smtClean="0"/>
              <a:t> durch (zufällig) gewählte Buchstaben ersetzt</a:t>
            </a:r>
          </a:p>
          <a:p>
            <a:r>
              <a:rPr lang="de-DE" dirty="0" smtClean="0"/>
              <a:t>Die Buchstaben unterscheiden sich </a:t>
            </a:r>
            <a:r>
              <a:rPr lang="de-DE" dirty="0" err="1" smtClean="0"/>
              <a:t>zwsichen</a:t>
            </a:r>
            <a:r>
              <a:rPr lang="de-DE" dirty="0" smtClean="0"/>
              <a:t> zwei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bundles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 Null Referenzen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Lösung: </a:t>
            </a:r>
            <a:r>
              <a:rPr lang="de-DE" dirty="0" err="1" smtClean="0">
                <a:sym typeface="Wingdings" panose="05000000000000000000" pitchFamily="2" charset="2"/>
              </a:rPr>
              <a:t>Build</a:t>
            </a:r>
            <a:r>
              <a:rPr lang="de-DE" dirty="0" smtClean="0">
                <a:sym typeface="Wingdings" panose="05000000000000000000" pitchFamily="2" charset="2"/>
              </a:rPr>
              <a:t> nicht mit </a:t>
            </a:r>
            <a:r>
              <a:rPr lang="de-DE" dirty="0" err="1" smtClean="0">
                <a:sym typeface="Wingdings" panose="05000000000000000000" pitchFamily="2" charset="2"/>
              </a:rPr>
              <a:t>Production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flag</a:t>
            </a:r>
            <a:r>
              <a:rPr lang="de-DE" smtClean="0">
                <a:sym typeface="Wingdings" panose="05000000000000000000" pitchFamily="2" charset="2"/>
              </a:rPr>
              <a:t> durchführen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96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Hauptmodul muss bekannt sein welche Services </a:t>
            </a:r>
            <a:r>
              <a:rPr lang="de-DE" dirty="0" err="1" smtClean="0"/>
              <a:t>injected</a:t>
            </a:r>
            <a:r>
              <a:rPr lang="de-DE" dirty="0" smtClean="0"/>
              <a:t> werden müssen</a:t>
            </a:r>
          </a:p>
          <a:p>
            <a:r>
              <a:rPr lang="de-DE" dirty="0" smtClean="0"/>
              <a:t>Späteres hinzufügen von Services führt zu neuem Bauen des Hauptmoduls</a:t>
            </a:r>
          </a:p>
          <a:p>
            <a:r>
              <a:rPr lang="de-DE" smtClean="0"/>
              <a:t>Dummy-Komponente </a:t>
            </a:r>
            <a:r>
              <a:rPr lang="de-DE" dirty="0" smtClean="0"/>
              <a:t>in </a:t>
            </a:r>
            <a:r>
              <a:rPr lang="de-DE" dirty="0" err="1" smtClean="0"/>
              <a:t>Shared</a:t>
            </a:r>
            <a:r>
              <a:rPr lang="de-DE" dirty="0" smtClean="0"/>
              <a:t> Service, welche alle Services die im System benötigt werden </a:t>
            </a:r>
            <a:r>
              <a:rPr lang="de-DE" dirty="0" err="1" smtClean="0"/>
              <a:t>injected</a:t>
            </a:r>
            <a:r>
              <a:rPr lang="de-DE" dirty="0" smtClean="0"/>
              <a:t> bekommt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0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-Repository mit einem </a:t>
            </a:r>
            <a:r>
              <a:rPr lang="de-DE" dirty="0" err="1" smtClean="0"/>
              <a:t>Branch</a:t>
            </a:r>
            <a:r>
              <a:rPr lang="de-DE" dirty="0" smtClean="0"/>
              <a:t> pro Modul</a:t>
            </a:r>
          </a:p>
          <a:p>
            <a:r>
              <a:rPr lang="de-DE" dirty="0" err="1" smtClean="0"/>
              <a:t>Sharedmodul</a:t>
            </a:r>
            <a:r>
              <a:rPr lang="de-DE" dirty="0" smtClean="0"/>
              <a:t> welches geteilte Funktionalität enthält</a:t>
            </a:r>
          </a:p>
          <a:p>
            <a:r>
              <a:rPr lang="de-DE" dirty="0" smtClean="0"/>
              <a:t>Die Feature-Module werden über </a:t>
            </a:r>
            <a:r>
              <a:rPr lang="de-DE" dirty="0" err="1" smtClean="0"/>
              <a:t>Lazyloading</a:t>
            </a:r>
            <a:r>
              <a:rPr lang="de-DE" dirty="0" smtClean="0"/>
              <a:t> eingebunden</a:t>
            </a:r>
          </a:p>
          <a:p>
            <a:r>
              <a:rPr lang="de-DE" dirty="0" smtClean="0"/>
              <a:t>Anpassung der Routen um neue Module einzubinden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2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eines neuen Moduls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Anlegen eines neuen </a:t>
            </a:r>
            <a:r>
              <a:rPr lang="de-DE" dirty="0" err="1" smtClean="0"/>
              <a:t>Branches</a:t>
            </a:r>
            <a:r>
              <a:rPr lang="de-DE" dirty="0" smtClean="0"/>
              <a:t> (</a:t>
            </a:r>
            <a:r>
              <a:rPr lang="de-DE" dirty="0" err="1" smtClean="0"/>
              <a:t>geforked</a:t>
            </a:r>
            <a:r>
              <a:rPr lang="de-DE" dirty="0" smtClean="0"/>
              <a:t> vom Master)</a:t>
            </a:r>
          </a:p>
          <a:p>
            <a:pPr lvl="1"/>
            <a:r>
              <a:rPr lang="de-DE" dirty="0" smtClean="0"/>
              <a:t>Enthält den Anwendungsrahmen und die geteilten Dienste</a:t>
            </a:r>
          </a:p>
          <a:p>
            <a:r>
              <a:rPr lang="de-DE" dirty="0" smtClean="0"/>
              <a:t>Erstellen des neuen Moduls und definieren aller Abhängigkeiten</a:t>
            </a:r>
          </a:p>
          <a:p>
            <a:r>
              <a:rPr lang="de-DE" dirty="0" smtClean="0"/>
              <a:t>Eintragen in die Routen der Hauptmoduls</a:t>
            </a:r>
          </a:p>
          <a:p>
            <a:r>
              <a:rPr lang="de-DE" dirty="0" smtClean="0"/>
              <a:t>Falls neue Abhängigkeiten zum System hinzukommen =&gt; Neubau aller Module</a:t>
            </a:r>
          </a:p>
          <a:p>
            <a:r>
              <a:rPr lang="de-DE" dirty="0" smtClean="0"/>
              <a:t>Falls keine neuen Abhängigkeiten hinzukommen muss nur das </a:t>
            </a:r>
            <a:r>
              <a:rPr lang="de-DE" dirty="0" err="1" smtClean="0"/>
              <a:t>mainbundle</a:t>
            </a:r>
            <a:r>
              <a:rPr lang="de-DE" dirty="0"/>
              <a:t> </a:t>
            </a:r>
            <a:r>
              <a:rPr lang="de-DE" dirty="0" smtClean="0"/>
              <a:t>und das neue Modul gebaut werden</a:t>
            </a:r>
          </a:p>
        </p:txBody>
      </p:sp>
    </p:spTree>
    <p:extLst>
      <p:ext uri="{BB962C8B-B14F-4D97-AF65-F5344CB8AC3E}">
        <p14:creationId xmlns:p14="http://schemas.microsoft.com/office/powerpoint/2010/main" val="12130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4" y="180703"/>
            <a:ext cx="7987334" cy="5988239"/>
          </a:xfrm>
        </p:spPr>
      </p:pic>
      <p:sp>
        <p:nvSpPr>
          <p:cNvPr id="5" name="Textfeld 4"/>
          <p:cNvSpPr txBox="1"/>
          <p:nvPr/>
        </p:nvSpPr>
        <p:spPr>
          <a:xfrm>
            <a:off x="8213558" y="385011"/>
            <a:ext cx="37859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 </a:t>
            </a:r>
            <a:r>
              <a:rPr lang="de-DE" dirty="0" err="1" smtClean="0"/>
              <a:t>Thirdparty</a:t>
            </a:r>
            <a:r>
              <a:rPr lang="de-DE" dirty="0" smtClean="0"/>
              <a:t>-Bibliothek hinzugekommen</a:t>
            </a:r>
          </a:p>
          <a:p>
            <a:r>
              <a:rPr lang="de-DE" dirty="0" smtClean="0"/>
              <a:t>Hierdurch wird das </a:t>
            </a:r>
            <a:r>
              <a:rPr lang="de-DE" dirty="0" err="1" smtClean="0"/>
              <a:t>Vendor</a:t>
            </a:r>
            <a:r>
              <a:rPr lang="de-DE" dirty="0" smtClean="0"/>
              <a:t>-Bundle verändert</a:t>
            </a:r>
          </a:p>
          <a:p>
            <a:r>
              <a:rPr lang="de-DE" dirty="0" smtClean="0"/>
              <a:t>Die einzelnen Variablen im </a:t>
            </a:r>
            <a:r>
              <a:rPr lang="de-DE" dirty="0" err="1" smtClean="0"/>
              <a:t>Vendor</a:t>
            </a:r>
            <a:r>
              <a:rPr lang="de-DE" dirty="0" smtClean="0"/>
              <a:t>-Bundle ändern ihren Namen</a:t>
            </a:r>
          </a:p>
          <a:p>
            <a:r>
              <a:rPr lang="de-DE" dirty="0" smtClean="0"/>
              <a:t>Referenzen aus den Usermodulen auf das </a:t>
            </a:r>
            <a:r>
              <a:rPr lang="de-DE" dirty="0" err="1" smtClean="0"/>
              <a:t>Vendor</a:t>
            </a:r>
            <a:r>
              <a:rPr lang="de-DE" dirty="0" smtClean="0"/>
              <a:t>-Bundle sind nicht mehr gültig</a:t>
            </a:r>
          </a:p>
          <a:p>
            <a:r>
              <a:rPr lang="de-DE" dirty="0" smtClean="0"/>
              <a:t>Neubau der gesamten Anwendung, damit die Referenzen auch angepasst werden</a:t>
            </a:r>
          </a:p>
          <a:p>
            <a:endParaRPr lang="de-DE" dirty="0"/>
          </a:p>
          <a:p>
            <a:r>
              <a:rPr lang="de-DE" dirty="0" smtClean="0"/>
              <a:t>Referenzen bleiben erhalten wenn man die Anwendung nicht im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baut. Somit ist dieses Problem umgangen.</a:t>
            </a:r>
          </a:p>
        </p:txBody>
      </p:sp>
    </p:spTree>
    <p:extLst>
      <p:ext uri="{BB962C8B-B14F-4D97-AF65-F5344CB8AC3E}">
        <p14:creationId xmlns:p14="http://schemas.microsoft.com/office/powerpoint/2010/main" val="1619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Moduls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des Angular </a:t>
            </a:r>
            <a:r>
              <a:rPr lang="en-US" dirty="0" err="1" smtClean="0"/>
              <a:t>Moduls</a:t>
            </a:r>
            <a:r>
              <a:rPr lang="en-US" dirty="0" smtClean="0"/>
              <a:t> </a:t>
            </a:r>
            <a:r>
              <a:rPr lang="en-US" dirty="0" err="1" smtClean="0"/>
              <a:t>beliebige</a:t>
            </a:r>
            <a:r>
              <a:rPr lang="en-US" dirty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vornehmen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Thirdparty-Biblitheken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=&gt;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Master Branch </a:t>
            </a:r>
            <a:r>
              <a:rPr lang="en-US" dirty="0" err="1" smtClean="0"/>
              <a:t>einbinden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inkonsistenzen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Vendorbundle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endParaRPr lang="en-US" dirty="0" smtClean="0"/>
          </a:p>
          <a:p>
            <a:pPr lvl="1"/>
            <a:r>
              <a:rPr lang="en-US" dirty="0" err="1" smtClean="0"/>
              <a:t>Ablauf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Master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einfügen</a:t>
            </a:r>
            <a:r>
              <a:rPr lang="en-US" dirty="0" smtClean="0"/>
              <a:t> -&gt; Rebase des feature branches -&gt; </a:t>
            </a:r>
            <a:r>
              <a:rPr lang="en-US" dirty="0" err="1" smtClean="0"/>
              <a:t>Arbeiten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Features branch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Bibliothek</a:t>
            </a:r>
            <a:endParaRPr lang="en-US" dirty="0" smtClean="0"/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, Services etc. </a:t>
            </a:r>
            <a:r>
              <a:rPr lang="en-US" dirty="0" err="1" smtClean="0"/>
              <a:t>unproblematisch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1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einzelner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 des aktuellen Zustands in </a:t>
            </a:r>
            <a:r>
              <a:rPr lang="de-DE" dirty="0" err="1" smtClean="0"/>
              <a:t>Electron</a:t>
            </a:r>
            <a:r>
              <a:rPr lang="de-DE" dirty="0" smtClean="0"/>
              <a:t> über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endParaRPr lang="de-DE" dirty="0" smtClean="0"/>
          </a:p>
          <a:p>
            <a:pPr lvl="1"/>
            <a:r>
              <a:rPr lang="de-DE" dirty="0" smtClean="0"/>
              <a:t>Initiales bauen der gesamten Anwendung und starten</a:t>
            </a:r>
          </a:p>
          <a:p>
            <a:r>
              <a:rPr lang="de-DE" dirty="0" smtClean="0"/>
              <a:t>Änderungen in der Komponente vornehmen</a:t>
            </a:r>
          </a:p>
          <a:p>
            <a:r>
              <a:rPr lang="de-DE" dirty="0" smtClean="0"/>
              <a:t>Bauen des Angular Teils über </a:t>
            </a:r>
            <a:r>
              <a:rPr lang="de-DE" dirty="0" err="1" smtClean="0"/>
              <a:t>ng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/ </a:t>
            </a:r>
            <a:r>
              <a:rPr lang="de-DE" dirty="0" err="1" smtClean="0"/>
              <a:t>yarn</a:t>
            </a:r>
            <a:r>
              <a:rPr lang="de-DE" dirty="0" smtClean="0"/>
              <a:t> </a:t>
            </a:r>
            <a:r>
              <a:rPr lang="de-DE" dirty="0" err="1" smtClean="0"/>
              <a:t>build:app</a:t>
            </a:r>
            <a:endParaRPr lang="de-DE" dirty="0" smtClean="0"/>
          </a:p>
          <a:p>
            <a:r>
              <a:rPr lang="de-DE" dirty="0" smtClean="0"/>
              <a:t>Refresh über </a:t>
            </a:r>
            <a:r>
              <a:rPr lang="de-DE" dirty="0" err="1" smtClean="0"/>
              <a:t>Electron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enü =&gt; Änderungen sind direkt sichtbar</a:t>
            </a:r>
          </a:p>
        </p:txBody>
      </p:sp>
    </p:spTree>
    <p:extLst>
      <p:ext uri="{BB962C8B-B14F-4D97-AF65-F5344CB8AC3E}">
        <p14:creationId xmlns:p14="http://schemas.microsoft.com/office/powerpoint/2010/main" val="27973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Anpassen global genutzter Services/ Third Party Bibliotheken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Anpassen des Master </a:t>
            </a:r>
            <a:r>
              <a:rPr lang="de-DE" dirty="0" err="1" smtClean="0"/>
              <a:t>branches</a:t>
            </a:r>
            <a:r>
              <a:rPr lang="de-DE" dirty="0" smtClean="0"/>
              <a:t> -&gt; Einbinden der Bibliotheken, Erstellen der Services</a:t>
            </a:r>
          </a:p>
          <a:p>
            <a:r>
              <a:rPr lang="de-DE" dirty="0" err="1" smtClean="0"/>
              <a:t>Rebase</a:t>
            </a:r>
            <a:r>
              <a:rPr lang="de-DE" dirty="0" smtClean="0"/>
              <a:t> der </a:t>
            </a:r>
            <a:r>
              <a:rPr lang="de-DE" dirty="0" err="1" smtClean="0"/>
              <a:t>Branches</a:t>
            </a:r>
            <a:r>
              <a:rPr lang="de-DE" dirty="0" smtClean="0"/>
              <a:t> welche die neuen Services/Bibliotheken brauchen</a:t>
            </a:r>
          </a:p>
          <a:p>
            <a:r>
              <a:rPr lang="de-DE" dirty="0" smtClean="0"/>
              <a:t>Einzelne Komponenten haben nun Zugriff auf die neuen Dienste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Commons</a:t>
            </a:r>
            <a:r>
              <a:rPr lang="de-DE" dirty="0" smtClean="0"/>
              <a:t> Module Problematik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mehrere Module die gleiche Abhängigkeit haben, kann es sein, dass diese Abhängigkeit in ein </a:t>
            </a:r>
            <a:r>
              <a:rPr lang="de-DE" dirty="0" err="1" smtClean="0"/>
              <a:t>Commons</a:t>
            </a:r>
            <a:r>
              <a:rPr lang="de-DE" dirty="0" smtClean="0"/>
              <a:t> Module ausgelagert wird</a:t>
            </a:r>
          </a:p>
          <a:p>
            <a:r>
              <a:rPr lang="de-DE" dirty="0" smtClean="0"/>
              <a:t>Es entstehen Probleme, wenn man anschließend nur Teil der Anwendung baut =&gt; Inkonsistenzen zwischen verschiedenen </a:t>
            </a:r>
            <a:r>
              <a:rPr lang="de-DE" dirty="0" err="1" smtClean="0"/>
              <a:t>Vendor</a:t>
            </a:r>
            <a:r>
              <a:rPr lang="de-DE" dirty="0" smtClean="0"/>
              <a:t> und </a:t>
            </a:r>
            <a:r>
              <a:rPr lang="de-DE" dirty="0" err="1" smtClean="0"/>
              <a:t>Commons</a:t>
            </a:r>
            <a:r>
              <a:rPr lang="de-DE" dirty="0" smtClean="0"/>
              <a:t> Modulen</a:t>
            </a:r>
          </a:p>
          <a:p>
            <a:r>
              <a:rPr lang="de-DE" dirty="0" smtClean="0"/>
              <a:t>Eine Mögliche Lösung wäre es alle Bibliotheken über ein </a:t>
            </a:r>
            <a:r>
              <a:rPr lang="de-DE" dirty="0" err="1" smtClean="0"/>
              <a:t>SharedModul</a:t>
            </a:r>
            <a:r>
              <a:rPr lang="de-DE" dirty="0" smtClean="0"/>
              <a:t> einzubinden und dieses in den anderen Modulen zu importieren</a:t>
            </a:r>
          </a:p>
          <a:p>
            <a:r>
              <a:rPr lang="de-DE" dirty="0" smtClean="0"/>
              <a:t>Im </a:t>
            </a:r>
            <a:r>
              <a:rPr lang="de-DE" dirty="0" err="1" smtClean="0"/>
              <a:t>SharedModul</a:t>
            </a:r>
            <a:r>
              <a:rPr lang="de-DE" dirty="0" smtClean="0"/>
              <a:t> hätte man somit auch einen überblick über alle </a:t>
            </a:r>
            <a:r>
              <a:rPr lang="de-DE" dirty="0" err="1" smtClean="0"/>
              <a:t>ThirdParty</a:t>
            </a:r>
            <a:r>
              <a:rPr lang="de-DE" dirty="0" smtClean="0"/>
              <a:t> Bibliotheken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18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Breitbild</PresentationFormat>
  <Paragraphs>104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Angular:  Austauschen geänderter Chunks</vt:lpstr>
      <vt:lpstr>Ausgangssituation</vt:lpstr>
      <vt:lpstr>Entwicklungsumgebung</vt:lpstr>
      <vt:lpstr>Erstellung eines neuen Moduls</vt:lpstr>
      <vt:lpstr>PowerPoint-Präsentation</vt:lpstr>
      <vt:lpstr>Entwicklung innerhalb eines Moduls</vt:lpstr>
      <vt:lpstr>Entwicklung einzelner Komponenten</vt:lpstr>
      <vt:lpstr>Anpassen global genutzter Services/ Third Party Bibliotheken</vt:lpstr>
      <vt:lpstr>Commons Module Problematik</vt:lpstr>
      <vt:lpstr>Commons Module Problematik</vt:lpstr>
      <vt:lpstr>Commons Module Problematik</vt:lpstr>
      <vt:lpstr>Commons Module Problematik</vt:lpstr>
      <vt:lpstr>Nutzersicht</vt:lpstr>
      <vt:lpstr>Kann durch SharedModule verhindert werden</vt:lpstr>
      <vt:lpstr>Alle Module importieren SharedModul =&gt; Dieses Problem behoben</vt:lpstr>
      <vt:lpstr>Neue Thirdparty-Bibliotheken können genutzt werden, wenn diese schon im SharedModul sind</vt:lpstr>
      <vt:lpstr>Hinzufügen von Componenten, Services, Pipes etc. innerhalb eines Modul unproblematisch</vt:lpstr>
      <vt:lpstr>Neue ThirdParty Bibliotheken können im Dev Build eingefügt werden. Referenzen bleiben gültig. Module welche die neuen Bibliotheken verwenden wollen müssen rebase mit Master machen</vt:lpstr>
      <vt:lpstr>Ablauf Entwicklung neuer Module</vt:lpstr>
      <vt:lpstr>Alternativer Ablauf</vt:lpstr>
      <vt:lpstr>Alternativer Ablauf erweitert(1)</vt:lpstr>
      <vt:lpstr>Alternativer Ablauf erweitert(2)</vt:lpstr>
      <vt:lpstr>Problem uglifying</vt:lpstr>
      <vt:lpstr>Problem dependency injection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 Austauschen geänderter Chunks</dc:title>
  <dc:creator>Lohmann, Enno</dc:creator>
  <cp:lastModifiedBy>Lohmann, Enno</cp:lastModifiedBy>
  <cp:revision>16</cp:revision>
  <dcterms:created xsi:type="dcterms:W3CDTF">2017-12-20T09:13:41Z</dcterms:created>
  <dcterms:modified xsi:type="dcterms:W3CDTF">2017-12-21T14:05:37Z</dcterms:modified>
</cp:coreProperties>
</file>