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A0AECE-1FD4-4A64-8EC6-B981F60B64B2}" v="27" dt="2020-03-21T13:21:06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F82171-A3AE-4194-AFB0-1D19082DD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590566C-297F-4A30-B309-7582F2C5A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1147AC-DAA4-44DC-A6E0-13BD9EA77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D75DC-8E41-4047-8660-F48B31ADAB0C}" type="datetimeFigureOut">
              <a:rPr lang="fr-FR" smtClean="0"/>
              <a:t>21/03/2020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E6539B-8416-46C5-AC16-B2B25923E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908B6E-58CA-4BB3-886B-0C7F33D6E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EAAA-DFA0-49C6-8D80-837471361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47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6A5C21-A0E2-41FF-9349-D5503CD96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E0D8ED3-D238-42C8-8ED6-72387C974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35A1A6-3253-489E-A534-D5DBF8273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D75DC-8E41-4047-8660-F48B31ADAB0C}" type="datetimeFigureOut">
              <a:rPr lang="fr-FR" smtClean="0"/>
              <a:t>21/03/2020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FA459A-85CA-49A2-9BFE-FBF8DE9C3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5892A5-C893-49EE-BFFE-7B9AD0AB7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EAAA-DFA0-49C6-8D80-837471361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535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DDA1AEB-146B-480D-9D66-AB6569AC2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A163129-EDC1-4FD6-90C0-B4674F025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DF4B45-7D6E-4667-9658-71E1003C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D75DC-8E41-4047-8660-F48B31ADAB0C}" type="datetimeFigureOut">
              <a:rPr lang="fr-FR" smtClean="0"/>
              <a:t>21/03/2020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E5B177-F8EC-4B49-8270-075E86A45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37FA1B-F4BF-4888-A448-5C4DB6BBF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EAAA-DFA0-49C6-8D80-837471361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34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D42450-E0AD-43A5-B0CA-9AD4AA01C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EC06FC-F317-464B-857F-E86D6C003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7AC8A5-494B-4DFA-AADC-FC211DC45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D75DC-8E41-4047-8660-F48B31ADAB0C}" type="datetimeFigureOut">
              <a:rPr lang="fr-FR" smtClean="0"/>
              <a:t>21/03/2020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6D4E04-6ABB-40F6-B4E7-BBA90B436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369576-36E4-46B6-9850-84974047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EAAA-DFA0-49C6-8D80-837471361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137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22EEB-6622-476F-B77A-2BB6A290A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17EFED-D20F-4D26-8680-98F06A936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3FEB91-DB48-48BA-B750-6097AD643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D75DC-8E41-4047-8660-F48B31ADAB0C}" type="datetimeFigureOut">
              <a:rPr lang="fr-FR" smtClean="0"/>
              <a:t>21/03/2020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CE2040-FD3D-4463-939F-64C8B28B2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7A63E9-4DA3-4D7C-B888-E84EF114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EAAA-DFA0-49C6-8D80-837471361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191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DC6DA6-FE98-40F8-B5AF-5FDA5CAE6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66278A-CF35-4863-B6A6-9A5846C1F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EDEF6-D95C-4827-BABC-7F2360834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B19F16-ED02-46B6-9CE2-FA04B295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D75DC-8E41-4047-8660-F48B31ADAB0C}" type="datetimeFigureOut">
              <a:rPr lang="fr-FR" smtClean="0"/>
              <a:t>21/03/2020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61E2E6-3EF7-4261-9BD4-F61864D4E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B82DC2-EBED-4940-AE80-D6980025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EAAA-DFA0-49C6-8D80-837471361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11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2CBE12-1676-4CF4-B8BE-2BA1D5EA8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1CAD48-23E3-45AF-8CDB-D33350DE3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9C84E8-A5AF-4858-89BB-BC2806366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1C5F65C-3C3A-497E-98F7-DE46EE5F8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A4CD37E-7BE1-42F1-8F02-387266334C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2E0D23F-EF32-43FF-B330-77BE86A5F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D75DC-8E41-4047-8660-F48B31ADAB0C}" type="datetimeFigureOut">
              <a:rPr lang="fr-FR" smtClean="0"/>
              <a:t>21/03/2020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84CC5A0-2425-459B-BA48-923530022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A9888B2-9813-4745-9982-B18D5E28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EAAA-DFA0-49C6-8D80-837471361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46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B2B2E6-2B47-42DB-B688-AAF4D26F4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072B444-74DF-415D-A3D0-C5461747E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D75DC-8E41-4047-8660-F48B31ADAB0C}" type="datetimeFigureOut">
              <a:rPr lang="fr-FR" smtClean="0"/>
              <a:t>21/03/2020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5777AB-7E75-4FAA-B312-CCF6ACF9F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B87AB28-7A0C-49D0-8C0F-08E7BC526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EAAA-DFA0-49C6-8D80-837471361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43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4D4B0DF-302E-474B-BC7C-63952616E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D75DC-8E41-4047-8660-F48B31ADAB0C}" type="datetimeFigureOut">
              <a:rPr lang="fr-FR" smtClean="0"/>
              <a:t>21/03/2020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04DD872-44CA-4027-A09C-DC81F39A1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5181B8-B1ED-4FD7-98CB-08C91A8B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EAAA-DFA0-49C6-8D80-837471361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48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E81DD-A42B-4582-95A9-3B69AD27C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C679AC-C4FC-4931-B831-2FFEDA007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C3FA32-A6AC-44B0-BD32-7457FC7E7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1A7C24-6B06-4EB6-BC4F-7F1FE1F0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D75DC-8E41-4047-8660-F48B31ADAB0C}" type="datetimeFigureOut">
              <a:rPr lang="fr-FR" smtClean="0"/>
              <a:t>21/03/2020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2C6FC0-F2BB-418D-9859-F1813F72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BD2DE6-B143-4483-8E9E-71A8649E6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EAAA-DFA0-49C6-8D80-837471361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75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A26D3B-74DC-490F-A9B8-EE57A9C6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F93141E-2201-4E5F-9715-BF6DF56F9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1DDCBC8-3F12-41D2-824B-432692626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997228-3683-4455-8212-A34360FC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D75DC-8E41-4047-8660-F48B31ADAB0C}" type="datetimeFigureOut">
              <a:rPr lang="fr-FR" smtClean="0"/>
              <a:t>21/03/2020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97809E-6804-40D5-BA13-4C0C1D2CE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8897BA-4191-4EE7-807F-7F9B0E4E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EAAA-DFA0-49C6-8D80-837471361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03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ACBC67B-F8FD-46ED-8B75-D53C3012B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EB8830-0ADB-42D7-A0A2-04A6A347C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13676A-71CA-483A-8C1F-541961D1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D75DC-8E41-4047-8660-F48B31ADAB0C}" type="datetimeFigureOut">
              <a:rPr lang="fr-FR" smtClean="0"/>
              <a:t>21/03/2020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A68A7E-3B5D-4D25-8525-A62D778C0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C29DF3-7066-4A84-A77D-BA0B6DEAA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4EAAA-DFA0-49C6-8D80-837471361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12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>
            <a:extLst>
              <a:ext uri="{FF2B5EF4-FFF2-40B4-BE49-F238E27FC236}">
                <a16:creationId xmlns:a16="http://schemas.microsoft.com/office/drawing/2014/main" id="{7BF19378-019E-42F4-A50F-CD13D143BBC1}"/>
              </a:ext>
            </a:extLst>
          </p:cNvPr>
          <p:cNvGrpSpPr/>
          <p:nvPr/>
        </p:nvGrpSpPr>
        <p:grpSpPr>
          <a:xfrm>
            <a:off x="1960685" y="1283675"/>
            <a:ext cx="8141678" cy="4853353"/>
            <a:chOff x="1960685" y="1283675"/>
            <a:chExt cx="8141678" cy="48533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83DF96B-8123-4F15-AB3D-139170C6D255}"/>
                </a:ext>
              </a:extLst>
            </p:cNvPr>
            <p:cNvSpPr/>
            <p:nvPr/>
          </p:nvSpPr>
          <p:spPr>
            <a:xfrm>
              <a:off x="1960686" y="1283676"/>
              <a:ext cx="8141677" cy="45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7CC245-1DB9-4879-BA74-9ADF9C7A74EA}"/>
                </a:ext>
              </a:extLst>
            </p:cNvPr>
            <p:cNvSpPr/>
            <p:nvPr/>
          </p:nvSpPr>
          <p:spPr>
            <a:xfrm>
              <a:off x="7420708" y="1283676"/>
              <a:ext cx="2681655" cy="45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919427-8E49-4A01-987C-6B0C60302BDE}"/>
                </a:ext>
              </a:extLst>
            </p:cNvPr>
            <p:cNvSpPr/>
            <p:nvPr/>
          </p:nvSpPr>
          <p:spPr>
            <a:xfrm>
              <a:off x="1960686" y="5855676"/>
              <a:ext cx="8141677" cy="2813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8D4265F-4236-4BF7-A5D1-D01F47C48162}"/>
                </a:ext>
              </a:extLst>
            </p:cNvPr>
            <p:cNvSpPr/>
            <p:nvPr/>
          </p:nvSpPr>
          <p:spPr>
            <a:xfrm>
              <a:off x="1960687" y="1283675"/>
              <a:ext cx="5460022" cy="109903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0F510601-9933-49ED-8DE8-4ADF34A3A342}"/>
                </a:ext>
              </a:extLst>
            </p:cNvPr>
            <p:cNvSpPr/>
            <p:nvPr/>
          </p:nvSpPr>
          <p:spPr>
            <a:xfrm>
              <a:off x="2279406" y="1383194"/>
              <a:ext cx="900000" cy="90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LOGO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D4F21651-7309-4A41-8C27-93D65954ED68}"/>
                </a:ext>
              </a:extLst>
            </p:cNvPr>
            <p:cNvSpPr txBox="1"/>
            <p:nvPr/>
          </p:nvSpPr>
          <p:spPr>
            <a:xfrm>
              <a:off x="1960686" y="1648528"/>
              <a:ext cx="5460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latin typeface="Roboto" panose="02000000000000000000" pitchFamily="2" charset="0"/>
                  <a:ea typeface="Roboto" panose="02000000000000000000" pitchFamily="2" charset="0"/>
                </a:rPr>
                <a:t>Nom du vendeur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D1775533-B1FD-40A6-A364-DC40900DA8F1}"/>
                </a:ext>
              </a:extLst>
            </p:cNvPr>
            <p:cNvSpPr txBox="1"/>
            <p:nvPr/>
          </p:nvSpPr>
          <p:spPr>
            <a:xfrm>
              <a:off x="1960685" y="5849844"/>
              <a:ext cx="8141676" cy="281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latin typeface="Roboto" panose="02000000000000000000" pitchFamily="2" charset="0"/>
                  <a:ea typeface="Roboto" panose="02000000000000000000" pitchFamily="2" charset="0"/>
                </a:rPr>
                <a:t>Informations sur l’entreprise (coordonnées)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C95474-95DA-42EA-894C-FE23FD312569}"/>
                </a:ext>
              </a:extLst>
            </p:cNvPr>
            <p:cNvSpPr/>
            <p:nvPr/>
          </p:nvSpPr>
          <p:spPr>
            <a:xfrm>
              <a:off x="7420708" y="1283675"/>
              <a:ext cx="2681653" cy="109903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C95A57A8-4D47-4C55-A4B4-A79294AB07EB}"/>
                </a:ext>
              </a:extLst>
            </p:cNvPr>
            <p:cNvSpPr txBox="1"/>
            <p:nvPr/>
          </p:nvSpPr>
          <p:spPr>
            <a:xfrm>
              <a:off x="7420708" y="1417695"/>
              <a:ext cx="2681653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2400" dirty="0">
                  <a:latin typeface="Roboto" panose="02000000000000000000" pitchFamily="2" charset="0"/>
                  <a:ea typeface="Roboto" panose="02000000000000000000" pitchFamily="2" charset="0"/>
                </a:rPr>
                <a:t>Espace de connexion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888F2E3D-254E-41EF-931A-A50B8019311F}"/>
                </a:ext>
              </a:extLst>
            </p:cNvPr>
            <p:cNvSpPr txBox="1"/>
            <p:nvPr/>
          </p:nvSpPr>
          <p:spPr>
            <a:xfrm>
              <a:off x="1962293" y="2554002"/>
              <a:ext cx="546002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2400" dirty="0">
                  <a:latin typeface="Roboto" panose="02000000000000000000" pitchFamily="2" charset="0"/>
                  <a:ea typeface="Roboto" panose="02000000000000000000" pitchFamily="2" charset="0"/>
                </a:rPr>
                <a:t>Corps du site WEB : affichage des familles d’articles et des articles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A0421D9-3B7B-4000-AFC7-970EDA905C15}"/>
                </a:ext>
              </a:extLst>
            </p:cNvPr>
            <p:cNvSpPr/>
            <p:nvPr/>
          </p:nvSpPr>
          <p:spPr>
            <a:xfrm>
              <a:off x="2369406" y="3483362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E3AFC98-FE9E-4905-A331-D7F16F9CD9DF}"/>
                </a:ext>
              </a:extLst>
            </p:cNvPr>
            <p:cNvSpPr/>
            <p:nvPr/>
          </p:nvSpPr>
          <p:spPr>
            <a:xfrm>
              <a:off x="3498126" y="3483362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2807234-3DA8-4653-BB2C-1E50873A160A}"/>
                </a:ext>
              </a:extLst>
            </p:cNvPr>
            <p:cNvSpPr/>
            <p:nvPr/>
          </p:nvSpPr>
          <p:spPr>
            <a:xfrm>
              <a:off x="4626846" y="3483362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03F1D1-B4BA-488E-B244-59FDC9C28124}"/>
                </a:ext>
              </a:extLst>
            </p:cNvPr>
            <p:cNvSpPr/>
            <p:nvPr/>
          </p:nvSpPr>
          <p:spPr>
            <a:xfrm>
              <a:off x="5755566" y="3483362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FC3F217-06BD-45E1-BB71-1C49CE3CB3EB}"/>
                </a:ext>
              </a:extLst>
            </p:cNvPr>
            <p:cNvSpPr/>
            <p:nvPr/>
          </p:nvSpPr>
          <p:spPr>
            <a:xfrm>
              <a:off x="2369406" y="4666603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22FF62E-6D43-4252-8BC5-C288D67D81DD}"/>
                </a:ext>
              </a:extLst>
            </p:cNvPr>
            <p:cNvSpPr/>
            <p:nvPr/>
          </p:nvSpPr>
          <p:spPr>
            <a:xfrm>
              <a:off x="3498126" y="4666603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6FB0C2AA-6100-4B99-A821-581E43D7AA3C}"/>
                </a:ext>
              </a:extLst>
            </p:cNvPr>
            <p:cNvSpPr txBox="1"/>
            <p:nvPr/>
          </p:nvSpPr>
          <p:spPr>
            <a:xfrm>
              <a:off x="7420707" y="2561850"/>
              <a:ext cx="2681653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2400" dirty="0">
                  <a:latin typeface="Roboto" panose="02000000000000000000" pitchFamily="2" charset="0"/>
                  <a:ea typeface="Roboto" panose="02000000000000000000" pitchFamily="2" charset="0"/>
                </a:rPr>
                <a:t>Panier</a:t>
              </a:r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6616F379-F6CD-4B71-A5BA-F3E59D621829}"/>
                </a:ext>
              </a:extLst>
            </p:cNvPr>
            <p:cNvSpPr txBox="1"/>
            <p:nvPr/>
          </p:nvSpPr>
          <p:spPr>
            <a:xfrm>
              <a:off x="7499838" y="3156438"/>
              <a:ext cx="25146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fr-FR" dirty="0">
                  <a:latin typeface="Roboto" panose="02000000000000000000" pitchFamily="2" charset="0"/>
                  <a:ea typeface="Roboto" panose="02000000000000000000" pitchFamily="2" charset="0"/>
                </a:rPr>
                <a:t>Sed quid * 2</a:t>
              </a:r>
            </a:p>
            <a:p>
              <a:pPr marL="285750" indent="-285750">
                <a:buFontTx/>
                <a:buChar char="-"/>
              </a:pPr>
              <a:r>
                <a:rPr lang="it-IT" dirty="0">
                  <a:latin typeface="Roboto" panose="02000000000000000000" pitchFamily="2" charset="0"/>
                  <a:ea typeface="Roboto" panose="02000000000000000000" pitchFamily="2" charset="0"/>
                </a:rPr>
                <a:t>Hae duae * 1</a:t>
              </a:r>
            </a:p>
            <a:p>
              <a:pPr marL="285750" indent="-285750">
                <a:buFontTx/>
                <a:buChar char="-"/>
              </a:pPr>
              <a:r>
                <a:rPr lang="de-DE" dirty="0" err="1">
                  <a:latin typeface="Roboto" panose="02000000000000000000" pitchFamily="2" charset="0"/>
                  <a:ea typeface="Roboto" panose="02000000000000000000" pitchFamily="2" charset="0"/>
                </a:rPr>
                <a:t>Novitates</a:t>
              </a:r>
              <a:r>
                <a:rPr lang="de-DE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de-DE" dirty="0" err="1">
                  <a:latin typeface="Roboto" panose="02000000000000000000" pitchFamily="2" charset="0"/>
                  <a:ea typeface="Roboto" panose="02000000000000000000" pitchFamily="2" charset="0"/>
                </a:rPr>
                <a:t>autem</a:t>
              </a:r>
              <a:r>
                <a:rPr lang="de-DE" dirty="0">
                  <a:latin typeface="Roboto" panose="02000000000000000000" pitchFamily="2" charset="0"/>
                  <a:ea typeface="Roboto" panose="02000000000000000000" pitchFamily="2" charset="0"/>
                </a:rPr>
                <a:t> * 1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latin typeface="Roboto" panose="02000000000000000000" pitchFamily="2" charset="0"/>
                  <a:ea typeface="Roboto" panose="02000000000000000000" pitchFamily="2" charset="0"/>
                </a:rPr>
                <a:t>Quam ob </a:t>
              </a:r>
              <a:r>
                <a:rPr lang="de-DE" dirty="0" err="1">
                  <a:latin typeface="Roboto" panose="02000000000000000000" pitchFamily="2" charset="0"/>
                  <a:ea typeface="Roboto" panose="02000000000000000000" pitchFamily="2" charset="0"/>
                </a:rPr>
                <a:t>rem</a:t>
              </a:r>
              <a:r>
                <a:rPr lang="de-DE" dirty="0">
                  <a:latin typeface="Roboto" panose="02000000000000000000" pitchFamily="2" charset="0"/>
                  <a:ea typeface="Roboto" panose="02000000000000000000" pitchFamily="2" charset="0"/>
                </a:rPr>
                <a:t> * 4 </a:t>
              </a:r>
            </a:p>
            <a:p>
              <a:pPr marL="285750" indent="-285750">
                <a:buFontTx/>
                <a:buChar char="-"/>
              </a:pPr>
              <a:r>
                <a:rPr lang="de-DE" dirty="0" err="1">
                  <a:latin typeface="Roboto" panose="02000000000000000000" pitchFamily="2" charset="0"/>
                  <a:ea typeface="Roboto" panose="02000000000000000000" pitchFamily="2" charset="0"/>
                </a:rPr>
                <a:t>Ideo</a:t>
              </a:r>
              <a:r>
                <a:rPr lang="de-DE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de-DE" dirty="0" err="1">
                  <a:latin typeface="Roboto" panose="02000000000000000000" pitchFamily="2" charset="0"/>
                  <a:ea typeface="Roboto" panose="02000000000000000000" pitchFamily="2" charset="0"/>
                </a:rPr>
                <a:t>urbs</a:t>
              </a:r>
              <a:r>
                <a:rPr lang="de-DE" dirty="0">
                  <a:latin typeface="Roboto" panose="02000000000000000000" pitchFamily="2" charset="0"/>
                  <a:ea typeface="Roboto" panose="02000000000000000000" pitchFamily="2" charset="0"/>
                </a:rPr>
                <a:t> * 2</a:t>
              </a:r>
            </a:p>
            <a:p>
              <a:pPr marL="285750" indent="-285750">
                <a:buFontTx/>
                <a:buChar char="-"/>
              </a:pPr>
              <a:endParaRPr lang="de-DE" dirty="0"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de-DE" dirty="0">
                  <a:latin typeface="Roboto" panose="02000000000000000000" pitchFamily="2" charset="0"/>
                  <a:ea typeface="Roboto" panose="02000000000000000000" pitchFamily="2" charset="0"/>
                </a:rPr>
                <a:t>TOTAL : …….€</a:t>
              </a:r>
              <a:endParaRPr lang="fr-FR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37004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Grand écran</PresentationFormat>
  <Paragraphs>13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Clément Mesnil</dc:creator>
  <cp:lastModifiedBy>Clément Mesnil</cp:lastModifiedBy>
  <cp:revision>1</cp:revision>
  <dcterms:created xsi:type="dcterms:W3CDTF">2020-03-21T13:11:40Z</dcterms:created>
  <dcterms:modified xsi:type="dcterms:W3CDTF">2020-03-21T13:22:37Z</dcterms:modified>
</cp:coreProperties>
</file>