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CFDB03-B307-40DF-93B1-4E4D57CA39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SMKPIs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E2FF82-AD6D-475F-B226-0BCB828706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10/01/2022 1.30.11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TS KPIs" id="2" name="slide2">
            <a:extLst>
              <a:ext uri="{FF2B5EF4-FFF2-40B4-BE49-F238E27FC236}">
                <a16:creationId xmlns:a16="http://schemas.microsoft.com/office/drawing/2014/main" id="{DB957E96-5F8C-42DB-A19C-07012F0AB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614612"/>
            <a:ext cx="11515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3" name="slide3">
            <a:extLst>
              <a:ext uri="{FF2B5EF4-FFF2-40B4-BE49-F238E27FC236}">
                <a16:creationId xmlns:a16="http://schemas.microsoft.com/office/drawing/2014/main" id="{4CB3A2B9-AA9D-44DA-8B97-048E47E45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79" y="0"/>
            <a:ext cx="8258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4" name="slide4">
            <a:extLst>
              <a:ext uri="{FF2B5EF4-FFF2-40B4-BE49-F238E27FC236}">
                <a16:creationId xmlns:a16="http://schemas.microsoft.com/office/drawing/2014/main" id="{0E530627-667D-4352-9F84-1F3077BBFC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81" y="0"/>
            <a:ext cx="8186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Dashboard" id="5" name="slide5">
            <a:extLst>
              <a:ext uri="{FF2B5EF4-FFF2-40B4-BE49-F238E27FC236}">
                <a16:creationId xmlns:a16="http://schemas.microsoft.com/office/drawing/2014/main" id="{DA72F90A-0CD3-4CF9-8A30-7B31F1CA3F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2022-01-09T23:30:12Z</dcterms:created>
  <dcterms:modified xsi:type="dcterms:W3CDTF">2022-01-09T23:30:12Z</dcterms:modified>
</cp:coreProperties>
</file>