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  <p:sldMasterId id="2147483663" r:id="rId2"/>
  </p:sldMasterIdLst>
  <p:notesMasterIdLst>
    <p:notesMasterId r:id="rId10"/>
  </p:notesMasterIdLst>
  <p:sldIdLst>
    <p:sldId id="256" r:id="rId3"/>
    <p:sldId id="380" r:id="rId4"/>
    <p:sldId id="381" r:id="rId5"/>
    <p:sldId id="382" r:id="rId6"/>
    <p:sldId id="383" r:id="rId7"/>
    <p:sldId id="384" r:id="rId8"/>
    <p:sldId id="258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a Miosoti Faura Arellano" initials="EMFA" lastIdx="1" clrIdx="0">
    <p:extLst>
      <p:ext uri="{19B8F6BF-5375-455C-9EA6-DF929625EA0E}">
        <p15:presenceInfo xmlns:p15="http://schemas.microsoft.com/office/powerpoint/2012/main" userId="S::erika.faura@upb.edu.co::a63255bb-12e4-426d-8144-11d90b8994d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107" autoAdjust="0"/>
  </p:normalViewPr>
  <p:slideViewPr>
    <p:cSldViewPr snapToGrid="0" snapToObjects="1">
      <p:cViewPr varScale="1">
        <p:scale>
          <a:sx n="73" d="100"/>
          <a:sy n="73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90D49-D910-42D5-99B7-5073FD93D41C}" type="datetimeFigureOut">
              <a:rPr lang="es-CO" smtClean="0"/>
              <a:t>2/10/2021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18D03-A181-433A-8246-C48D39DA3B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684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246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9068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6627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6987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118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4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64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AFA89-649A-4CD4-8CA0-922BD950A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9034C3-6623-4312-ACFB-C94C4A14F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F4247F-4748-4C83-86EB-35ADCD5D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FB44-A862-479B-BE2C-2441143E5171}" type="datetimeFigureOut">
              <a:rPr lang="es-CO" smtClean="0"/>
              <a:t>2/10/2021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0E6219-BDEB-4EE1-A175-07A7C207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DE246E-C529-439F-BD09-1F68055F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AD98-0019-4938-BC07-EAA4EBD70C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60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02/10/2021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8684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87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26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18E0AB5B-7A73-DD44-884D-B699A8A414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8306"/>
            <a:ext cx="12192000" cy="684138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BB282DA-CCF1-D140-B2FA-CEC168B08987}"/>
              </a:ext>
            </a:extLst>
          </p:cNvPr>
          <p:cNvSpPr/>
          <p:nvPr userDrawn="1"/>
        </p:nvSpPr>
        <p:spPr>
          <a:xfrm>
            <a:off x="10569388" y="282388"/>
            <a:ext cx="941294" cy="995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75A19F4-9079-214C-9BFD-057918C60EC0}"/>
              </a:ext>
            </a:extLst>
          </p:cNvPr>
          <p:cNvSpPr/>
          <p:nvPr userDrawn="1"/>
        </p:nvSpPr>
        <p:spPr>
          <a:xfrm>
            <a:off x="0" y="5989320"/>
            <a:ext cx="811530" cy="8686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544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781F4FA-D5CE-E64C-BB83-EAF059064D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306"/>
            <a:ext cx="12192000" cy="6841388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9CDCC7-69A8-494D-AAC6-C3A59684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5" y="1497239"/>
            <a:ext cx="104285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09C968-E2E6-554F-BC73-1574E036C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285" y="2990397"/>
            <a:ext cx="10428515" cy="283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190078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6919E8-86DF-6546-9A0D-32DA61967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7"/>
            <a:ext cx="12192000" cy="68312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B1408CB-C8AA-3B4B-AEFF-DF0C3F0BA403}"/>
              </a:ext>
            </a:extLst>
          </p:cNvPr>
          <p:cNvSpPr txBox="1"/>
          <p:nvPr/>
        </p:nvSpPr>
        <p:spPr>
          <a:xfrm>
            <a:off x="745352" y="3006163"/>
            <a:ext cx="36844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r>
              <a:rPr lang="es-CO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LOCALSTORAGE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8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r>
              <a:rPr lang="es-MX" dirty="0"/>
              <a:t> - HTML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 err="1"/>
              <a:t>localStorage</a:t>
            </a:r>
            <a:endParaRPr lang="es-MX" sz="2800" b="1" dirty="0"/>
          </a:p>
          <a:p>
            <a:pPr algn="just"/>
            <a:endParaRPr lang="es-MX" sz="2800" b="1" dirty="0"/>
          </a:p>
          <a:p>
            <a:pPr algn="just"/>
            <a:r>
              <a:rPr lang="es-MX" sz="2800" dirty="0"/>
              <a:t>Permite acceder al Storage del navegador creando datos persistentes para las diferentes sesiones, es decir, entre todas las ventanas o pestañas del mismo origen.</a:t>
            </a:r>
          </a:p>
          <a:p>
            <a:pPr algn="just"/>
            <a:endParaRPr lang="es-MX" sz="2800" dirty="0"/>
          </a:p>
          <a:p>
            <a:pPr algn="just"/>
            <a:r>
              <a:rPr lang="es-MX" sz="2800" dirty="0"/>
              <a:t>Los datos almacenados en </a:t>
            </a:r>
            <a:r>
              <a:rPr lang="es-MX" sz="2800" dirty="0" err="1"/>
              <a:t>localStorage</a:t>
            </a:r>
            <a:r>
              <a:rPr lang="es-MX" sz="2800" dirty="0"/>
              <a:t> tienen la forma clave/valor y son siempre datos de tipo </a:t>
            </a:r>
            <a:r>
              <a:rPr lang="es-MX" sz="2800" dirty="0" err="1"/>
              <a:t>String</a:t>
            </a:r>
            <a:r>
              <a:rPr lang="es-MX" sz="2800" dirty="0"/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EC9859-D4D9-4DC2-8D08-745A7FF8CE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A2489991-CF65-4774-99B7-3418395A1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4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r>
              <a:rPr lang="es-MX" dirty="0"/>
              <a:t> - HTML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Métodos – </a:t>
            </a:r>
            <a:r>
              <a:rPr lang="es-MX" sz="2800" b="1" dirty="0" err="1"/>
              <a:t>localStorage</a:t>
            </a:r>
            <a:endParaRPr lang="es-MX" sz="2800" b="1" dirty="0"/>
          </a:p>
          <a:p>
            <a:pPr algn="just"/>
            <a:endParaRPr lang="es-MX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b="1" dirty="0" err="1"/>
              <a:t>setItem</a:t>
            </a:r>
            <a:r>
              <a:rPr lang="es-MX" sz="2800" b="1" dirty="0"/>
              <a:t>(K,V); -&gt; </a:t>
            </a:r>
            <a:r>
              <a:rPr lang="es-MX" sz="2800" dirty="0"/>
              <a:t>Adiciona un nuevo ítem al Storage.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50267A-C448-487F-86F0-79B8A4242717}"/>
              </a:ext>
            </a:extLst>
          </p:cNvPr>
          <p:cNvSpPr txBox="1"/>
          <p:nvPr/>
        </p:nvSpPr>
        <p:spPr>
          <a:xfrm>
            <a:off x="3662996" y="4153440"/>
            <a:ext cx="4853482" cy="492443"/>
          </a:xfrm>
          <a:custGeom>
            <a:avLst/>
            <a:gdLst>
              <a:gd name="connsiteX0" fmla="*/ 0 w 4853482"/>
              <a:gd name="connsiteY0" fmla="*/ 0 h 492443"/>
              <a:gd name="connsiteX1" fmla="*/ 4853482 w 4853482"/>
              <a:gd name="connsiteY1" fmla="*/ 0 h 492443"/>
              <a:gd name="connsiteX2" fmla="*/ 4853482 w 4853482"/>
              <a:gd name="connsiteY2" fmla="*/ 492443 h 492443"/>
              <a:gd name="connsiteX3" fmla="*/ 0 w 4853482"/>
              <a:gd name="connsiteY3" fmla="*/ 492443 h 492443"/>
              <a:gd name="connsiteX4" fmla="*/ 0 w 4853482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3482" h="492443" fill="none" extrusionOk="0">
                <a:moveTo>
                  <a:pt x="0" y="0"/>
                </a:moveTo>
                <a:cubicBezTo>
                  <a:pt x="1602274" y="93161"/>
                  <a:pt x="3542875" y="-49753"/>
                  <a:pt x="4853482" y="0"/>
                </a:cubicBezTo>
                <a:cubicBezTo>
                  <a:pt x="4869231" y="153395"/>
                  <a:pt x="4874627" y="388220"/>
                  <a:pt x="4853482" y="492443"/>
                </a:cubicBezTo>
                <a:cubicBezTo>
                  <a:pt x="2606664" y="398977"/>
                  <a:pt x="1475459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4853482" h="492443" stroke="0" extrusionOk="0">
                <a:moveTo>
                  <a:pt x="0" y="0"/>
                </a:moveTo>
                <a:cubicBezTo>
                  <a:pt x="1541179" y="20036"/>
                  <a:pt x="3917313" y="81052"/>
                  <a:pt x="4853482" y="0"/>
                </a:cubicBezTo>
                <a:cubicBezTo>
                  <a:pt x="4892424" y="155663"/>
                  <a:pt x="4885752" y="313661"/>
                  <a:pt x="4853482" y="492443"/>
                </a:cubicBezTo>
                <a:cubicBezTo>
                  <a:pt x="2841842" y="475053"/>
                  <a:pt x="646362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dirty="0" err="1"/>
              <a:t>localStorage.setItem</a:t>
            </a:r>
            <a:r>
              <a:rPr lang="es-MX" sz="2600" dirty="0"/>
              <a:t>(</a:t>
            </a:r>
            <a:r>
              <a:rPr lang="es-MX" sz="2600" dirty="0" err="1"/>
              <a:t>clave,valor</a:t>
            </a:r>
            <a:r>
              <a:rPr lang="es-MX" sz="2600" dirty="0"/>
              <a:t>);</a:t>
            </a:r>
            <a:endParaRPr lang="es-CO" sz="2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22B6041-E952-4A09-9ED9-E5676088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C21373BC-9AB3-4C22-A0C9-26167F3EE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7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r>
              <a:rPr lang="es-MX" dirty="0"/>
              <a:t> - HTML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Métodos – </a:t>
            </a:r>
            <a:r>
              <a:rPr lang="es-MX" sz="2800" b="1" dirty="0" err="1"/>
              <a:t>localStorage</a:t>
            </a:r>
            <a:endParaRPr lang="es-MX" sz="2800" b="1" dirty="0"/>
          </a:p>
          <a:p>
            <a:pPr algn="just"/>
            <a:endParaRPr lang="es-MX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b="1" dirty="0" err="1"/>
              <a:t>getItem</a:t>
            </a:r>
            <a:r>
              <a:rPr lang="es-MX" sz="2800" b="1" dirty="0"/>
              <a:t>(K); -&gt; </a:t>
            </a:r>
            <a:r>
              <a:rPr lang="es-MX" sz="2800" dirty="0"/>
              <a:t>Obtiene un valor del Storage dada su clave.</a:t>
            </a:r>
            <a:endParaRPr lang="es-MX" sz="28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6356A6-C115-459F-89FB-8F0EF9432B91}"/>
              </a:ext>
            </a:extLst>
          </p:cNvPr>
          <p:cNvSpPr txBox="1"/>
          <p:nvPr/>
        </p:nvSpPr>
        <p:spPr>
          <a:xfrm>
            <a:off x="4068441" y="4153440"/>
            <a:ext cx="4042591" cy="492443"/>
          </a:xfrm>
          <a:custGeom>
            <a:avLst/>
            <a:gdLst>
              <a:gd name="connsiteX0" fmla="*/ 0 w 4042591"/>
              <a:gd name="connsiteY0" fmla="*/ 0 h 492443"/>
              <a:gd name="connsiteX1" fmla="*/ 4042591 w 4042591"/>
              <a:gd name="connsiteY1" fmla="*/ 0 h 492443"/>
              <a:gd name="connsiteX2" fmla="*/ 4042591 w 4042591"/>
              <a:gd name="connsiteY2" fmla="*/ 492443 h 492443"/>
              <a:gd name="connsiteX3" fmla="*/ 0 w 4042591"/>
              <a:gd name="connsiteY3" fmla="*/ 492443 h 492443"/>
              <a:gd name="connsiteX4" fmla="*/ 0 w 4042591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2591" h="492443" fill="none" extrusionOk="0">
                <a:moveTo>
                  <a:pt x="0" y="0"/>
                </a:moveTo>
                <a:cubicBezTo>
                  <a:pt x="1255061" y="93161"/>
                  <a:pt x="3238363" y="-49753"/>
                  <a:pt x="4042591" y="0"/>
                </a:cubicBezTo>
                <a:cubicBezTo>
                  <a:pt x="4058340" y="153395"/>
                  <a:pt x="4063736" y="388220"/>
                  <a:pt x="4042591" y="492443"/>
                </a:cubicBezTo>
                <a:cubicBezTo>
                  <a:pt x="2306025" y="398977"/>
                  <a:pt x="711148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4042591" h="492443" stroke="0" extrusionOk="0">
                <a:moveTo>
                  <a:pt x="0" y="0"/>
                </a:moveTo>
                <a:cubicBezTo>
                  <a:pt x="816122" y="20036"/>
                  <a:pt x="3590802" y="81052"/>
                  <a:pt x="4042591" y="0"/>
                </a:cubicBezTo>
                <a:cubicBezTo>
                  <a:pt x="4081533" y="155663"/>
                  <a:pt x="4074861" y="313661"/>
                  <a:pt x="4042591" y="492443"/>
                </a:cubicBezTo>
                <a:cubicBezTo>
                  <a:pt x="2717180" y="475053"/>
                  <a:pt x="1831210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dirty="0" err="1"/>
              <a:t>localStorage.getItem</a:t>
            </a:r>
            <a:r>
              <a:rPr lang="es-MX" sz="2600" dirty="0"/>
              <a:t>(clave);</a:t>
            </a:r>
            <a:endParaRPr lang="es-CO" sz="2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AE2543-B9C0-437E-B8EA-AF2E2390A1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0BED13E9-CAF1-4055-BB1F-B8520DB04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9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r>
              <a:rPr lang="es-MX" dirty="0"/>
              <a:t> - HTML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Métodos – </a:t>
            </a:r>
            <a:r>
              <a:rPr lang="es-MX" sz="2800" b="1" dirty="0" err="1"/>
              <a:t>localStorage</a:t>
            </a:r>
            <a:endParaRPr lang="es-MX" sz="2800" b="1" dirty="0"/>
          </a:p>
          <a:p>
            <a:pPr algn="just"/>
            <a:endParaRPr lang="es-MX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b="1" dirty="0" err="1"/>
              <a:t>removeItem</a:t>
            </a:r>
            <a:r>
              <a:rPr lang="es-MX" sz="2800" b="1" dirty="0"/>
              <a:t>(K); -&gt; </a:t>
            </a:r>
            <a:r>
              <a:rPr lang="es-MX" sz="2800" dirty="0"/>
              <a:t>Elimina un valor del Storage dada su clave.</a:t>
            </a:r>
            <a:endParaRPr lang="es-MX" sz="28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0CAA4D-12C9-419F-B4DD-98F4B1709776}"/>
              </a:ext>
            </a:extLst>
          </p:cNvPr>
          <p:cNvSpPr txBox="1"/>
          <p:nvPr/>
        </p:nvSpPr>
        <p:spPr>
          <a:xfrm>
            <a:off x="4068441" y="4153440"/>
            <a:ext cx="4042591" cy="492443"/>
          </a:xfrm>
          <a:custGeom>
            <a:avLst/>
            <a:gdLst>
              <a:gd name="connsiteX0" fmla="*/ 0 w 4042591"/>
              <a:gd name="connsiteY0" fmla="*/ 0 h 492443"/>
              <a:gd name="connsiteX1" fmla="*/ 4042591 w 4042591"/>
              <a:gd name="connsiteY1" fmla="*/ 0 h 492443"/>
              <a:gd name="connsiteX2" fmla="*/ 4042591 w 4042591"/>
              <a:gd name="connsiteY2" fmla="*/ 492443 h 492443"/>
              <a:gd name="connsiteX3" fmla="*/ 0 w 4042591"/>
              <a:gd name="connsiteY3" fmla="*/ 492443 h 492443"/>
              <a:gd name="connsiteX4" fmla="*/ 0 w 4042591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2591" h="492443" fill="none" extrusionOk="0">
                <a:moveTo>
                  <a:pt x="0" y="0"/>
                </a:moveTo>
                <a:cubicBezTo>
                  <a:pt x="1255061" y="93161"/>
                  <a:pt x="3238363" y="-49753"/>
                  <a:pt x="4042591" y="0"/>
                </a:cubicBezTo>
                <a:cubicBezTo>
                  <a:pt x="4058340" y="153395"/>
                  <a:pt x="4063736" y="388220"/>
                  <a:pt x="4042591" y="492443"/>
                </a:cubicBezTo>
                <a:cubicBezTo>
                  <a:pt x="2306025" y="398977"/>
                  <a:pt x="711148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4042591" h="492443" stroke="0" extrusionOk="0">
                <a:moveTo>
                  <a:pt x="0" y="0"/>
                </a:moveTo>
                <a:cubicBezTo>
                  <a:pt x="816122" y="20036"/>
                  <a:pt x="3590802" y="81052"/>
                  <a:pt x="4042591" y="0"/>
                </a:cubicBezTo>
                <a:cubicBezTo>
                  <a:pt x="4081533" y="155663"/>
                  <a:pt x="4074861" y="313661"/>
                  <a:pt x="4042591" y="492443"/>
                </a:cubicBezTo>
                <a:cubicBezTo>
                  <a:pt x="2717180" y="475053"/>
                  <a:pt x="1831210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dirty="0" err="1"/>
              <a:t>localStorage.remove</a:t>
            </a:r>
            <a:r>
              <a:rPr lang="es-MX" sz="2600" dirty="0"/>
              <a:t>(clave);</a:t>
            </a:r>
            <a:endParaRPr lang="es-CO" sz="2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70B68B1-50B3-4E96-AC70-365B8C2856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DFD9E19B-03F5-4231-A6C9-2B696F504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5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r>
              <a:rPr lang="es-MX" dirty="0"/>
              <a:t> - HTML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Métodos – </a:t>
            </a:r>
            <a:r>
              <a:rPr lang="es-MX" sz="2800" b="1" dirty="0" err="1"/>
              <a:t>localStorage</a:t>
            </a:r>
            <a:endParaRPr lang="es-MX" sz="2800" b="1" dirty="0"/>
          </a:p>
          <a:p>
            <a:pPr algn="just"/>
            <a:endParaRPr lang="es-MX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b="1" dirty="0" err="1"/>
              <a:t>clear</a:t>
            </a:r>
            <a:r>
              <a:rPr lang="es-MX" sz="2800" b="1" dirty="0"/>
              <a:t>(); -&gt; </a:t>
            </a:r>
            <a:r>
              <a:rPr lang="es-MX" sz="2800" dirty="0"/>
              <a:t>Elimina todos los elementos del Storage</a:t>
            </a:r>
            <a:endParaRPr lang="es-MX" sz="28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96109A-22A0-42C0-80B0-07C8269ECF19}"/>
              </a:ext>
            </a:extLst>
          </p:cNvPr>
          <p:cNvSpPr txBox="1"/>
          <p:nvPr/>
        </p:nvSpPr>
        <p:spPr>
          <a:xfrm>
            <a:off x="4453709" y="4399662"/>
            <a:ext cx="3272056" cy="492443"/>
          </a:xfrm>
          <a:custGeom>
            <a:avLst/>
            <a:gdLst>
              <a:gd name="connsiteX0" fmla="*/ 0 w 3272056"/>
              <a:gd name="connsiteY0" fmla="*/ 0 h 492443"/>
              <a:gd name="connsiteX1" fmla="*/ 3272056 w 3272056"/>
              <a:gd name="connsiteY1" fmla="*/ 0 h 492443"/>
              <a:gd name="connsiteX2" fmla="*/ 3272056 w 3272056"/>
              <a:gd name="connsiteY2" fmla="*/ 492443 h 492443"/>
              <a:gd name="connsiteX3" fmla="*/ 0 w 3272056"/>
              <a:gd name="connsiteY3" fmla="*/ 492443 h 492443"/>
              <a:gd name="connsiteX4" fmla="*/ 0 w 3272056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2056" h="492443" fill="none" extrusionOk="0">
                <a:moveTo>
                  <a:pt x="0" y="0"/>
                </a:moveTo>
                <a:cubicBezTo>
                  <a:pt x="943767" y="93161"/>
                  <a:pt x="2555921" y="-49753"/>
                  <a:pt x="3272056" y="0"/>
                </a:cubicBezTo>
                <a:cubicBezTo>
                  <a:pt x="3287805" y="153395"/>
                  <a:pt x="3293201" y="388220"/>
                  <a:pt x="3272056" y="492443"/>
                </a:cubicBezTo>
                <a:cubicBezTo>
                  <a:pt x="2102865" y="398977"/>
                  <a:pt x="1337172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3272056" h="492443" stroke="0" extrusionOk="0">
                <a:moveTo>
                  <a:pt x="0" y="0"/>
                </a:moveTo>
                <a:cubicBezTo>
                  <a:pt x="663101" y="20036"/>
                  <a:pt x="1718829" y="81052"/>
                  <a:pt x="3272056" y="0"/>
                </a:cubicBezTo>
                <a:cubicBezTo>
                  <a:pt x="3310998" y="155663"/>
                  <a:pt x="3304326" y="313661"/>
                  <a:pt x="3272056" y="492443"/>
                </a:cubicBezTo>
                <a:cubicBezTo>
                  <a:pt x="1641273" y="475053"/>
                  <a:pt x="716560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dirty="0" err="1"/>
              <a:t>localStorage.clear</a:t>
            </a:r>
            <a:r>
              <a:rPr lang="es-MX" sz="2600" dirty="0"/>
              <a:t>();</a:t>
            </a:r>
            <a:endParaRPr lang="es-CO" sz="2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B38D6F3-80E7-4AD0-A197-F2A5EE6518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95D9951-E979-4316-B020-A4992D410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3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56FC406-BA5D-CB4E-8D1C-EEA4A245E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6"/>
            <a:ext cx="12192000" cy="684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13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in fotograf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con fotografia o gráfic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5136</TotalTime>
  <Words>156</Words>
  <Application>Microsoft Office PowerPoint</Application>
  <PresentationFormat>Panorámica</PresentationFormat>
  <Paragraphs>33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Tema sin fotografia</vt:lpstr>
      <vt:lpstr>Tema con fotografia o gráficos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Erika Miosoti Faura Arellano</dc:creator>
  <cp:lastModifiedBy>José M Dager Montoya</cp:lastModifiedBy>
  <cp:revision>64</cp:revision>
  <dcterms:created xsi:type="dcterms:W3CDTF">2021-04-23T20:46:27Z</dcterms:created>
  <dcterms:modified xsi:type="dcterms:W3CDTF">2021-10-02T18:31:12Z</dcterms:modified>
</cp:coreProperties>
</file>