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  <p:sldMasterId id="2147483663" r:id="rId2"/>
  </p:sldMasterIdLst>
  <p:notesMasterIdLst>
    <p:notesMasterId r:id="rId10"/>
  </p:notesMasterIdLst>
  <p:sldIdLst>
    <p:sldId id="256" r:id="rId3"/>
    <p:sldId id="380" r:id="rId4"/>
    <p:sldId id="381" r:id="rId5"/>
    <p:sldId id="382" r:id="rId6"/>
    <p:sldId id="383" r:id="rId7"/>
    <p:sldId id="384" r:id="rId8"/>
    <p:sldId id="258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a Miosoti Faura Arellano" initials="EMFA" lastIdx="1" clrIdx="0">
    <p:extLst>
      <p:ext uri="{19B8F6BF-5375-455C-9EA6-DF929625EA0E}">
        <p15:presenceInfo xmlns:p15="http://schemas.microsoft.com/office/powerpoint/2012/main" userId="S::erika.faura@upb.edu.co::a63255bb-12e4-426d-8144-11d90b8994d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107" autoAdjust="0"/>
  </p:normalViewPr>
  <p:slideViewPr>
    <p:cSldViewPr snapToGrid="0" snapToObjects="1">
      <p:cViewPr varScale="1">
        <p:scale>
          <a:sx n="73" d="100"/>
          <a:sy n="73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90D49-D910-42D5-99B7-5073FD93D41C}" type="datetimeFigureOut">
              <a:rPr lang="es-CO" smtClean="0"/>
              <a:t>3/10/2021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18D03-A181-433A-8246-C48D39DA3B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684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246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240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5785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3190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724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4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64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AFA89-649A-4CD4-8CA0-922BD950A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9034C3-6623-4312-ACFB-C94C4A14F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F4247F-4748-4C83-86EB-35ADCD5D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FB44-A862-479B-BE2C-2441143E5171}" type="datetimeFigureOut">
              <a:rPr lang="es-CO" smtClean="0"/>
              <a:t>3/10/2021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0E6219-BDEB-4EE1-A175-07A7C207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DE246E-C529-439F-BD09-1F68055F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AD98-0019-4938-BC07-EAA4EBD70C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60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03/10/2021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8684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87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26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18E0AB5B-7A73-DD44-884D-B699A8A414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8306"/>
            <a:ext cx="12192000" cy="684138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BB282DA-CCF1-D140-B2FA-CEC168B08987}"/>
              </a:ext>
            </a:extLst>
          </p:cNvPr>
          <p:cNvSpPr/>
          <p:nvPr userDrawn="1"/>
        </p:nvSpPr>
        <p:spPr>
          <a:xfrm>
            <a:off x="10569388" y="282388"/>
            <a:ext cx="941294" cy="995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75A19F4-9079-214C-9BFD-057918C60EC0}"/>
              </a:ext>
            </a:extLst>
          </p:cNvPr>
          <p:cNvSpPr/>
          <p:nvPr userDrawn="1"/>
        </p:nvSpPr>
        <p:spPr>
          <a:xfrm>
            <a:off x="0" y="5989320"/>
            <a:ext cx="811530" cy="8686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544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781F4FA-D5CE-E64C-BB83-EAF059064D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306"/>
            <a:ext cx="12192000" cy="6841388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9CDCC7-69A8-494D-AAC6-C3A59684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5" y="1497239"/>
            <a:ext cx="104285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09C968-E2E6-554F-BC73-1574E036C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285" y="2990397"/>
            <a:ext cx="10428515" cy="283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190078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6919E8-86DF-6546-9A0D-32DA61967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7"/>
            <a:ext cx="12192000" cy="68312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B1408CB-C8AA-3B4B-AEFF-DF0C3F0BA403}"/>
              </a:ext>
            </a:extLst>
          </p:cNvPr>
          <p:cNvSpPr txBox="1"/>
          <p:nvPr/>
        </p:nvSpPr>
        <p:spPr>
          <a:xfrm>
            <a:off x="745352" y="3006163"/>
            <a:ext cx="36844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r>
              <a:rPr lang="es-CO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8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r>
              <a:rPr lang="es-MX" dirty="0"/>
              <a:t> - HTML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.</a:t>
            </a:r>
            <a:r>
              <a:rPr lang="es-MX" sz="2800" b="1" dirty="0" err="1"/>
              <a:t>map</a:t>
            </a:r>
            <a:r>
              <a:rPr lang="es-MX" sz="2800" b="1" dirty="0"/>
              <a:t>()</a:t>
            </a:r>
          </a:p>
          <a:p>
            <a:pPr algn="just"/>
            <a:endParaRPr lang="es-MX" sz="2800" b="1" dirty="0"/>
          </a:p>
          <a:p>
            <a:pPr algn="just"/>
            <a:r>
              <a:rPr lang="es-MX" sz="2800" dirty="0"/>
              <a:t>Este método nos permite iterar todos los elementos de un arreglo, retornando un nuevo arreglo, dada una determinada función o </a:t>
            </a:r>
            <a:r>
              <a:rPr lang="es-MX" sz="2800" dirty="0" err="1"/>
              <a:t>callback</a:t>
            </a:r>
            <a:r>
              <a:rPr lang="es-MX" sz="2800" dirty="0"/>
              <a:t> a ejecutar en cada elemento que lo compone.</a:t>
            </a:r>
          </a:p>
          <a:p>
            <a:pPr algn="just"/>
            <a:endParaRPr lang="es-MX" sz="2800" dirty="0"/>
          </a:p>
          <a:p>
            <a:pPr algn="just"/>
            <a:endParaRPr lang="es-MX" sz="2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EC9859-D4D9-4DC2-8D08-745A7FF8CE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A2489991-CF65-4774-99B7-3418395A1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DA55354-CCB6-4215-9C53-8957C0513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836" y="4545878"/>
            <a:ext cx="9987802" cy="131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4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r>
              <a:rPr lang="es-MX" dirty="0"/>
              <a:t> - HTML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.</a:t>
            </a:r>
            <a:r>
              <a:rPr lang="es-MX" sz="2800" b="1" dirty="0" err="1"/>
              <a:t>forEach</a:t>
            </a:r>
            <a:r>
              <a:rPr lang="es-MX" sz="2800" b="1" dirty="0"/>
              <a:t>()</a:t>
            </a:r>
          </a:p>
          <a:p>
            <a:pPr algn="just"/>
            <a:endParaRPr lang="es-MX" sz="2800" b="1" dirty="0"/>
          </a:p>
          <a:p>
            <a:pPr algn="just"/>
            <a:r>
              <a:rPr lang="es-MX" sz="2800" dirty="0"/>
              <a:t>Este método, similar al </a:t>
            </a:r>
            <a:r>
              <a:rPr lang="es-MX" sz="2800" dirty="0" err="1"/>
              <a:t>map</a:t>
            </a:r>
            <a:r>
              <a:rPr lang="es-MX" sz="2800" dirty="0"/>
              <a:t>(), ejecutará el </a:t>
            </a:r>
            <a:r>
              <a:rPr lang="es-MX" sz="2800" dirty="0" err="1"/>
              <a:t>callback</a:t>
            </a:r>
            <a:r>
              <a:rPr lang="es-MX" sz="2800" dirty="0"/>
              <a:t> indicado por cada elemento del arreglo. La mayor diferencia entre ambos, es que este método no retorna un nuevo arreglo y solo se limitará a recorrerlo.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EC9859-D4D9-4DC2-8D08-745A7FF8CE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A2489991-CF65-4774-99B7-3418395A1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E0C75C5-FE01-419D-82DC-7CABC0D95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356" y="4644843"/>
            <a:ext cx="8192762" cy="125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2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r>
              <a:rPr lang="es-MX" dirty="0"/>
              <a:t> - HTML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.reduce()</a:t>
            </a:r>
          </a:p>
          <a:p>
            <a:pPr algn="just"/>
            <a:endParaRPr lang="es-MX" sz="2800" b="1" dirty="0"/>
          </a:p>
          <a:p>
            <a:pPr algn="just"/>
            <a:r>
              <a:rPr lang="es-MX" sz="2800" dirty="0"/>
              <a:t>Este método nos permite, dada una función, “reducirlo” o “transformar” los elementos de un arreglo en un nuevo y único valor.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EC9859-D4D9-4DC2-8D08-745A7FF8CE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A2489991-CF65-4774-99B7-3418395A1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108FA0E-9F1E-4706-850E-C6F37E76C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131" y="4649390"/>
            <a:ext cx="9930620" cy="5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2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r>
              <a:rPr lang="es-MX" dirty="0"/>
              <a:t> - HTML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.</a:t>
            </a:r>
            <a:r>
              <a:rPr lang="es-MX" sz="2800" b="1" dirty="0" err="1"/>
              <a:t>find</a:t>
            </a:r>
            <a:r>
              <a:rPr lang="es-MX" sz="2800" b="1" dirty="0"/>
              <a:t>()</a:t>
            </a:r>
          </a:p>
          <a:p>
            <a:pPr algn="just"/>
            <a:endParaRPr lang="es-MX" sz="2800" b="1" dirty="0"/>
          </a:p>
          <a:p>
            <a:pPr algn="just"/>
            <a:r>
              <a:rPr lang="es-MX" sz="2800" dirty="0"/>
              <a:t>Este método nos retornara el primer elemento que encuentre cumpliendo los requerimientos que proponga nuestro </a:t>
            </a:r>
            <a:r>
              <a:rPr lang="es-MX" sz="2800" dirty="0" err="1"/>
              <a:t>callback</a:t>
            </a:r>
            <a:r>
              <a:rPr lang="es-MX" sz="2800" dirty="0"/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EC9859-D4D9-4DC2-8D08-745A7FF8CE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A2489991-CF65-4774-99B7-3418395A1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8CF1DE1-F2C3-4903-A91B-CD1571E41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773" y="4518698"/>
            <a:ext cx="9356317" cy="66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0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r>
              <a:rPr lang="es-MX" dirty="0"/>
              <a:t> - HTML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.</a:t>
            </a:r>
            <a:r>
              <a:rPr lang="es-MX" sz="2800" b="1" dirty="0" err="1"/>
              <a:t>filter</a:t>
            </a:r>
            <a:r>
              <a:rPr lang="es-MX" sz="2800" b="1" dirty="0"/>
              <a:t>()</a:t>
            </a:r>
          </a:p>
          <a:p>
            <a:pPr algn="just"/>
            <a:endParaRPr lang="es-MX" sz="2800" b="1" dirty="0"/>
          </a:p>
          <a:p>
            <a:pPr algn="just"/>
            <a:r>
              <a:rPr lang="es-MX" sz="2800" dirty="0"/>
              <a:t>Método con funcionamiento similar al de </a:t>
            </a:r>
            <a:r>
              <a:rPr lang="es-MX" sz="2800" dirty="0" err="1"/>
              <a:t>find</a:t>
            </a:r>
            <a:r>
              <a:rPr lang="es-MX" sz="2800" dirty="0"/>
              <a:t>(), retornara un nuevo arreglo con todos los elementos que encuentre cumpliendo los requerimientos que proponga nuestro </a:t>
            </a:r>
            <a:r>
              <a:rPr lang="es-MX" sz="2800" dirty="0" err="1"/>
              <a:t>callback</a:t>
            </a:r>
            <a:r>
              <a:rPr lang="es-MX" sz="2800" dirty="0"/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EC9859-D4D9-4DC2-8D08-745A7FF8CE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A2489991-CF65-4774-99B7-3418395A1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E6CC654-823F-4A7A-92D8-2CD16BC97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217" y="4675781"/>
            <a:ext cx="9679564" cy="61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4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56FC406-BA5D-CB4E-8D1C-EEA4A245E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6"/>
            <a:ext cx="12192000" cy="684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13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in fotograf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con fotografia o gráfic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5153</TotalTime>
  <Words>179</Words>
  <Application>Microsoft Office PowerPoint</Application>
  <PresentationFormat>Panorámica</PresentationFormat>
  <Paragraphs>27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Tema sin fotografia</vt:lpstr>
      <vt:lpstr>Tema con fotografia o gráficos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Erika Miosoti Faura Arellano</dc:creator>
  <cp:lastModifiedBy>José M Dager Montoya</cp:lastModifiedBy>
  <cp:revision>65</cp:revision>
  <dcterms:created xsi:type="dcterms:W3CDTF">2021-04-23T20:46:27Z</dcterms:created>
  <dcterms:modified xsi:type="dcterms:W3CDTF">2021-10-03T13:00:01Z</dcterms:modified>
</cp:coreProperties>
</file>