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15"/>
  </p:notesMasterIdLst>
  <p:sldIdLst>
    <p:sldId id="256" r:id="rId3"/>
    <p:sldId id="380" r:id="rId4"/>
    <p:sldId id="381" r:id="rId5"/>
    <p:sldId id="384" r:id="rId6"/>
    <p:sldId id="385" r:id="rId7"/>
    <p:sldId id="382" r:id="rId8"/>
    <p:sldId id="383" r:id="rId9"/>
    <p:sldId id="386" r:id="rId10"/>
    <p:sldId id="387" r:id="rId11"/>
    <p:sldId id="388" r:id="rId12"/>
    <p:sldId id="389" r:id="rId13"/>
    <p:sldId id="25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461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71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8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7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19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18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30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16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43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7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03/10/2021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MANIPULANDO JSON</a:t>
            </a:r>
          </a:p>
          <a:p>
            <a:pPr algn="just"/>
            <a:r>
              <a:rPr lang="es-MX" sz="2800" dirty="0"/>
              <a:t>Debido a que la sintaxis JSON se deriva de la notación de objetos de JavaScript, Puede adicionar o modificar a un objeto de JavaScript de dos maneras: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36E687-F072-4BD0-AD4E-4A94CF79B4BF}"/>
              </a:ext>
            </a:extLst>
          </p:cNvPr>
          <p:cNvSpPr txBox="1"/>
          <p:nvPr/>
        </p:nvSpPr>
        <p:spPr>
          <a:xfrm>
            <a:off x="1331891" y="3981572"/>
            <a:ext cx="3096418" cy="492443"/>
          </a:xfrm>
          <a:custGeom>
            <a:avLst/>
            <a:gdLst>
              <a:gd name="connsiteX0" fmla="*/ 0 w 3096418"/>
              <a:gd name="connsiteY0" fmla="*/ 0 h 492443"/>
              <a:gd name="connsiteX1" fmla="*/ 3096418 w 3096418"/>
              <a:gd name="connsiteY1" fmla="*/ 0 h 492443"/>
              <a:gd name="connsiteX2" fmla="*/ 3096418 w 3096418"/>
              <a:gd name="connsiteY2" fmla="*/ 492443 h 492443"/>
              <a:gd name="connsiteX3" fmla="*/ 0 w 3096418"/>
              <a:gd name="connsiteY3" fmla="*/ 492443 h 492443"/>
              <a:gd name="connsiteX4" fmla="*/ 0 w 3096418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418" h="492443" fill="none" extrusionOk="0">
                <a:moveTo>
                  <a:pt x="0" y="0"/>
                </a:moveTo>
                <a:cubicBezTo>
                  <a:pt x="1485950" y="93161"/>
                  <a:pt x="1612362" y="-49753"/>
                  <a:pt x="3096418" y="0"/>
                </a:cubicBezTo>
                <a:cubicBezTo>
                  <a:pt x="3112167" y="153395"/>
                  <a:pt x="3117563" y="388220"/>
                  <a:pt x="3096418" y="492443"/>
                </a:cubicBezTo>
                <a:cubicBezTo>
                  <a:pt x="2329512" y="398977"/>
                  <a:pt x="60114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096418" h="492443" stroke="0" extrusionOk="0">
                <a:moveTo>
                  <a:pt x="0" y="0"/>
                </a:moveTo>
                <a:cubicBezTo>
                  <a:pt x="996813" y="20036"/>
                  <a:pt x="2541899" y="81052"/>
                  <a:pt x="3096418" y="0"/>
                </a:cubicBezTo>
                <a:cubicBezTo>
                  <a:pt x="3135360" y="155663"/>
                  <a:pt x="3128688" y="313661"/>
                  <a:pt x="3096418" y="492443"/>
                </a:cubicBezTo>
                <a:cubicBezTo>
                  <a:pt x="2619558" y="475053"/>
                  <a:pt x="5245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json.nombre</a:t>
            </a:r>
            <a:r>
              <a:rPr lang="es-MX" sz="2600" dirty="0"/>
              <a:t> = valor;</a:t>
            </a:r>
            <a:endParaRPr lang="es-CO" sz="2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448D1F-53F3-4A08-8B3E-23A1B4AB38A1}"/>
              </a:ext>
            </a:extLst>
          </p:cNvPr>
          <p:cNvSpPr txBox="1"/>
          <p:nvPr/>
        </p:nvSpPr>
        <p:spPr>
          <a:xfrm>
            <a:off x="1331891" y="4747926"/>
            <a:ext cx="3383799" cy="492443"/>
          </a:xfrm>
          <a:custGeom>
            <a:avLst/>
            <a:gdLst>
              <a:gd name="connsiteX0" fmla="*/ 0 w 3383799"/>
              <a:gd name="connsiteY0" fmla="*/ 0 h 492443"/>
              <a:gd name="connsiteX1" fmla="*/ 3383799 w 3383799"/>
              <a:gd name="connsiteY1" fmla="*/ 0 h 492443"/>
              <a:gd name="connsiteX2" fmla="*/ 3383799 w 3383799"/>
              <a:gd name="connsiteY2" fmla="*/ 492443 h 492443"/>
              <a:gd name="connsiteX3" fmla="*/ 0 w 3383799"/>
              <a:gd name="connsiteY3" fmla="*/ 492443 h 492443"/>
              <a:gd name="connsiteX4" fmla="*/ 0 w 338379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799" h="492443" fill="none" extrusionOk="0">
                <a:moveTo>
                  <a:pt x="0" y="0"/>
                </a:moveTo>
                <a:cubicBezTo>
                  <a:pt x="470066" y="93161"/>
                  <a:pt x="1794549" y="-49753"/>
                  <a:pt x="3383799" y="0"/>
                </a:cubicBezTo>
                <a:cubicBezTo>
                  <a:pt x="3399548" y="153395"/>
                  <a:pt x="3404944" y="388220"/>
                  <a:pt x="3383799" y="492443"/>
                </a:cubicBezTo>
                <a:cubicBezTo>
                  <a:pt x="1725621" y="398977"/>
                  <a:pt x="358214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383799" h="492443" stroke="0" extrusionOk="0">
                <a:moveTo>
                  <a:pt x="0" y="0"/>
                </a:moveTo>
                <a:cubicBezTo>
                  <a:pt x="450789" y="20036"/>
                  <a:pt x="2039397" y="81052"/>
                  <a:pt x="3383799" y="0"/>
                </a:cubicBezTo>
                <a:cubicBezTo>
                  <a:pt x="3422741" y="155663"/>
                  <a:pt x="3416069" y="313661"/>
                  <a:pt x="3383799" y="492443"/>
                </a:cubicBezTo>
                <a:cubicBezTo>
                  <a:pt x="2592430" y="475053"/>
                  <a:pt x="90312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json</a:t>
            </a:r>
            <a:r>
              <a:rPr lang="es-MX" sz="2600" dirty="0"/>
              <a:t>[“nombre”] = valor;</a:t>
            </a:r>
            <a:endParaRPr lang="es-CO" sz="2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5B0CDD-89C5-4EA9-8CCD-1A27EA890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518" y="4061132"/>
            <a:ext cx="5601290" cy="10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MÉTODOS JSON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err="1"/>
              <a:t>JSON.parse</a:t>
            </a:r>
            <a:r>
              <a:rPr lang="es-MX" sz="2800" b="1" dirty="0"/>
              <a:t>() </a:t>
            </a:r>
            <a:r>
              <a:rPr lang="es-MX" sz="2800" dirty="0"/>
              <a:t>-&gt; Analiza una cadena de texto JSON, opcionalmente transformando el valor producido y sus propiedades, retornando el valor.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b="1" dirty="0" err="1"/>
              <a:t>JSON.stringify</a:t>
            </a:r>
            <a:r>
              <a:rPr lang="es-MX" sz="2800" b="1" dirty="0"/>
              <a:t>() </a:t>
            </a:r>
            <a:r>
              <a:rPr lang="es-MX" sz="2800" dirty="0"/>
              <a:t>-&gt; Devuelve un </a:t>
            </a:r>
            <a:r>
              <a:rPr lang="es-MX" sz="2800" dirty="0" err="1"/>
              <a:t>string</a:t>
            </a:r>
            <a:r>
              <a:rPr lang="es-MX" sz="2800" dirty="0"/>
              <a:t> JSON correspondiente al valor especificado, incluyendo opcionalmente ciertas propiedades o reemplazando valores de propiedades de la manera definida por el usuario.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JSON</a:t>
            </a:r>
          </a:p>
          <a:p>
            <a:pPr algn="just"/>
            <a:r>
              <a:rPr lang="es-MX" sz="2800" dirty="0"/>
              <a:t>JSON (JavaScript </a:t>
            </a:r>
            <a:r>
              <a:rPr lang="es-MX" sz="2800" dirty="0" err="1"/>
              <a:t>Object</a:t>
            </a:r>
            <a:r>
              <a:rPr lang="es-MX" sz="2800" dirty="0"/>
              <a:t> </a:t>
            </a:r>
            <a:r>
              <a:rPr lang="es-MX" sz="2800" dirty="0" err="1"/>
              <a:t>Notation</a:t>
            </a:r>
            <a:r>
              <a:rPr lang="es-MX" sz="2800" dirty="0"/>
              <a:t> - Notación de Objetos de JavaScript) es un formato ligero de intercambio de datos.</a:t>
            </a:r>
          </a:p>
          <a:p>
            <a:pPr algn="just"/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JSON es texto sin formato escrito en notación de objetos JavaScript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JSON se usa para enviar datos entre computadoras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JSON es independiente del idioma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JSON</a:t>
            </a:r>
          </a:p>
          <a:p>
            <a:pPr algn="just"/>
            <a:r>
              <a:rPr lang="es-MX" sz="2800" dirty="0"/>
              <a:t>JSON está constituido por dos estructuras:</a:t>
            </a:r>
          </a:p>
          <a:p>
            <a:pPr algn="just"/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Una colección de pares de nombre/valor. En varios lenguajes esto es conocido como un objeto, registro, estructura, diccionario, tabla hash, lista de claves o un arreglo asociativo.</a:t>
            </a:r>
          </a:p>
          <a:p>
            <a:pPr algn="just"/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Una lista ordenada de valores. En la mayoría de los lenguajes, esto se implementa como arreglos, vectores, listas o secuencias.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JSON</a:t>
            </a:r>
          </a:p>
          <a:p>
            <a:pPr algn="just"/>
            <a:r>
              <a:rPr lang="es-MX" sz="2800" dirty="0"/>
              <a:t>JSON se presentan de estas formas:</a:t>
            </a:r>
          </a:p>
          <a:p>
            <a:pPr algn="just"/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 objeto es un conjunto desordenado de pares nombre/valor. Un objeto comienza y termina con {}.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Cada par nombre/valor están separados por </a:t>
            </a:r>
            <a:r>
              <a:rPr lang="es-MX" sz="2800" b="1" dirty="0"/>
              <a:t>coma</a:t>
            </a:r>
            <a:r>
              <a:rPr lang="es-MX" sz="2800" dirty="0"/>
              <a:t>, y,  tiene la estructura {</a:t>
            </a:r>
            <a:r>
              <a:rPr lang="es-MX" sz="2800" b="1" i="1" dirty="0"/>
              <a:t>nombre : valor, nombre : valor</a:t>
            </a:r>
            <a:r>
              <a:rPr lang="es-MX" sz="2800" i="1" dirty="0"/>
              <a:t>}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JSON</a:t>
            </a:r>
          </a:p>
          <a:p>
            <a:pPr algn="just"/>
            <a:r>
              <a:rPr lang="es-MX" sz="2800" dirty="0"/>
              <a:t>JSON se presentan de estas formas:</a:t>
            </a:r>
          </a:p>
          <a:p>
            <a:pPr algn="just"/>
            <a:endParaRPr lang="es-MX" sz="1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 objeto es un conjunto desordenado de pares nombre/valor. Un objeto comienza y termina con {}. Cada par nombre/valor están separados por </a:t>
            </a:r>
            <a:r>
              <a:rPr lang="es-MX" sz="2800" b="1" dirty="0"/>
              <a:t>coma</a:t>
            </a:r>
            <a:r>
              <a:rPr lang="es-MX" sz="2800" dirty="0"/>
              <a:t>, y,  tiene la estructura {</a:t>
            </a:r>
            <a:r>
              <a:rPr lang="es-MX" sz="2800" b="1" i="1" dirty="0"/>
              <a:t>nombre : valor, nombre : valor</a:t>
            </a:r>
            <a:r>
              <a:rPr lang="es-MX" sz="2800" i="1" dirty="0"/>
              <a:t>}.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 arreglo es una colección de valores. Un arreglo comienza y termina con []. Los valores se separan por coma.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9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JSON</a:t>
            </a:r>
          </a:p>
          <a:p>
            <a:pPr algn="just"/>
            <a:r>
              <a:rPr lang="es-MX" sz="2800" dirty="0"/>
              <a:t>JSON se presentan de estas formas:</a:t>
            </a:r>
          </a:p>
          <a:p>
            <a:pPr algn="just"/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Un </a:t>
            </a:r>
            <a:r>
              <a:rPr lang="es-MX" sz="2800" b="1" i="1" dirty="0"/>
              <a:t>valor </a:t>
            </a:r>
            <a:r>
              <a:rPr lang="es-MX" sz="2800" dirty="0"/>
              <a:t>puede</a:t>
            </a:r>
            <a:r>
              <a:rPr lang="es-MX" sz="2800" b="1" i="1" dirty="0"/>
              <a:t> </a:t>
            </a:r>
            <a:r>
              <a:rPr lang="es-MX" sz="2800" dirty="0"/>
              <a:t>ser una cadena de caracteres con comillas dobles, o un número, o true o false o </a:t>
            </a:r>
            <a:r>
              <a:rPr lang="es-MX" sz="2800" dirty="0" err="1"/>
              <a:t>null</a:t>
            </a:r>
            <a:r>
              <a:rPr lang="es-MX" sz="2800" dirty="0"/>
              <a:t>, o un objeto o un arreglo. Estas estructuras pueden anidarse.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7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JSON: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9EE529-2BC2-4513-A216-4D8F191BF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25" y="2326205"/>
            <a:ext cx="5502423" cy="38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MANIPULANDO JSON</a:t>
            </a:r>
          </a:p>
          <a:p>
            <a:pPr algn="just"/>
            <a:r>
              <a:rPr lang="es-MX" sz="2800" dirty="0"/>
              <a:t>Debido a que la sintaxis JSON se deriva de la notación de objetos de JavaScript, puede crear un objeto y asignarle datos, así:</a:t>
            </a:r>
          </a:p>
          <a:p>
            <a:pPr algn="just"/>
            <a:endParaRPr lang="es-MX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36E687-F072-4BD0-AD4E-4A94CF79B4BF}"/>
              </a:ext>
            </a:extLst>
          </p:cNvPr>
          <p:cNvSpPr txBox="1"/>
          <p:nvPr/>
        </p:nvSpPr>
        <p:spPr>
          <a:xfrm>
            <a:off x="6230463" y="3472120"/>
            <a:ext cx="3759735" cy="2492990"/>
          </a:xfrm>
          <a:custGeom>
            <a:avLst/>
            <a:gdLst>
              <a:gd name="connsiteX0" fmla="*/ 0 w 3759735"/>
              <a:gd name="connsiteY0" fmla="*/ 0 h 2492990"/>
              <a:gd name="connsiteX1" fmla="*/ 3759735 w 3759735"/>
              <a:gd name="connsiteY1" fmla="*/ 0 h 2492990"/>
              <a:gd name="connsiteX2" fmla="*/ 3759735 w 3759735"/>
              <a:gd name="connsiteY2" fmla="*/ 2492990 h 2492990"/>
              <a:gd name="connsiteX3" fmla="*/ 0 w 3759735"/>
              <a:gd name="connsiteY3" fmla="*/ 2492990 h 2492990"/>
              <a:gd name="connsiteX4" fmla="*/ 0 w 3759735"/>
              <a:gd name="connsiteY4" fmla="*/ 0 h 249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735" h="2492990" fill="none" extrusionOk="0">
                <a:moveTo>
                  <a:pt x="0" y="0"/>
                </a:moveTo>
                <a:cubicBezTo>
                  <a:pt x="1275689" y="93161"/>
                  <a:pt x="3353101" y="-49753"/>
                  <a:pt x="3759735" y="0"/>
                </a:cubicBezTo>
                <a:cubicBezTo>
                  <a:pt x="3912627" y="650109"/>
                  <a:pt x="3787164" y="1451692"/>
                  <a:pt x="3759735" y="2492990"/>
                </a:cubicBezTo>
                <a:cubicBezTo>
                  <a:pt x="3096955" y="2399524"/>
                  <a:pt x="681004" y="2642671"/>
                  <a:pt x="0" y="2492990"/>
                </a:cubicBezTo>
                <a:cubicBezTo>
                  <a:pt x="23362" y="1297187"/>
                  <a:pt x="-169226" y="267511"/>
                  <a:pt x="0" y="0"/>
                </a:cubicBezTo>
                <a:close/>
              </a:path>
              <a:path w="3759735" h="2492990" stroke="0" extrusionOk="0">
                <a:moveTo>
                  <a:pt x="0" y="0"/>
                </a:moveTo>
                <a:cubicBezTo>
                  <a:pt x="1240406" y="20036"/>
                  <a:pt x="2386951" y="81052"/>
                  <a:pt x="3759735" y="0"/>
                </a:cubicBezTo>
                <a:cubicBezTo>
                  <a:pt x="3800551" y="1088783"/>
                  <a:pt x="3718182" y="1366775"/>
                  <a:pt x="3759735" y="2492990"/>
                </a:cubicBezTo>
                <a:cubicBezTo>
                  <a:pt x="2592123" y="2475600"/>
                  <a:pt x="1083092" y="2406244"/>
                  <a:pt x="0" y="2492990"/>
                </a:cubicBezTo>
                <a:cubicBezTo>
                  <a:pt x="108090" y="1676782"/>
                  <a:pt x="-143442" y="971309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json</a:t>
            </a:r>
            <a:r>
              <a:rPr lang="es-MX" sz="2600" dirty="0"/>
              <a:t> = {</a:t>
            </a:r>
          </a:p>
          <a:p>
            <a:r>
              <a:rPr lang="es-MX" sz="2600" dirty="0"/>
              <a:t>	“nombre”: “valor”,</a:t>
            </a:r>
          </a:p>
          <a:p>
            <a:r>
              <a:rPr lang="es-MX" sz="2600" dirty="0"/>
              <a:t>	“nombre”: {</a:t>
            </a:r>
          </a:p>
          <a:p>
            <a:r>
              <a:rPr lang="es-MX" sz="2600" dirty="0"/>
              <a:t>	},</a:t>
            </a:r>
          </a:p>
          <a:p>
            <a:r>
              <a:rPr lang="es-MX" sz="2600" dirty="0"/>
              <a:t>	 “nombre”: []</a:t>
            </a:r>
          </a:p>
          <a:p>
            <a:r>
              <a:rPr lang="es-MX" sz="2600" dirty="0"/>
              <a:t>}</a:t>
            </a:r>
            <a:endParaRPr lang="es-CO" sz="2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E6955-AEFC-4E43-B6D7-20932FB0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726" y="3445994"/>
            <a:ext cx="465837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MANIPULANDO JSON</a:t>
            </a:r>
          </a:p>
          <a:p>
            <a:pPr algn="just"/>
            <a:r>
              <a:rPr lang="es-MX" sz="2800" dirty="0"/>
              <a:t>Debido a que la sintaxis JSON se deriva de la notación de objetos de JavaScript, Puede acceder a un objeto de JavaScript de dos maneras: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36E687-F072-4BD0-AD4E-4A94CF79B4BF}"/>
              </a:ext>
            </a:extLst>
          </p:cNvPr>
          <p:cNvSpPr txBox="1"/>
          <p:nvPr/>
        </p:nvSpPr>
        <p:spPr>
          <a:xfrm>
            <a:off x="1331892" y="3981572"/>
            <a:ext cx="2325708" cy="492443"/>
          </a:xfrm>
          <a:custGeom>
            <a:avLst/>
            <a:gdLst>
              <a:gd name="connsiteX0" fmla="*/ 0 w 2325708"/>
              <a:gd name="connsiteY0" fmla="*/ 0 h 492443"/>
              <a:gd name="connsiteX1" fmla="*/ 2325708 w 2325708"/>
              <a:gd name="connsiteY1" fmla="*/ 0 h 492443"/>
              <a:gd name="connsiteX2" fmla="*/ 2325708 w 2325708"/>
              <a:gd name="connsiteY2" fmla="*/ 492443 h 492443"/>
              <a:gd name="connsiteX3" fmla="*/ 0 w 2325708"/>
              <a:gd name="connsiteY3" fmla="*/ 492443 h 492443"/>
              <a:gd name="connsiteX4" fmla="*/ 0 w 2325708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708" h="492443" fill="none" extrusionOk="0">
                <a:moveTo>
                  <a:pt x="0" y="0"/>
                </a:moveTo>
                <a:cubicBezTo>
                  <a:pt x="853470" y="93161"/>
                  <a:pt x="1779793" y="-49753"/>
                  <a:pt x="2325708" y="0"/>
                </a:cubicBezTo>
                <a:cubicBezTo>
                  <a:pt x="2341457" y="153395"/>
                  <a:pt x="2346853" y="388220"/>
                  <a:pt x="2325708" y="492443"/>
                </a:cubicBezTo>
                <a:cubicBezTo>
                  <a:pt x="2052748" y="398977"/>
                  <a:pt x="706014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2325708" h="492443" stroke="0" extrusionOk="0">
                <a:moveTo>
                  <a:pt x="0" y="0"/>
                </a:moveTo>
                <a:cubicBezTo>
                  <a:pt x="600593" y="20036"/>
                  <a:pt x="1572596" y="81052"/>
                  <a:pt x="2325708" y="0"/>
                </a:cubicBezTo>
                <a:cubicBezTo>
                  <a:pt x="2364650" y="155663"/>
                  <a:pt x="2357978" y="313661"/>
                  <a:pt x="2325708" y="492443"/>
                </a:cubicBezTo>
                <a:cubicBezTo>
                  <a:pt x="1617529" y="475053"/>
                  <a:pt x="257281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json.nombre</a:t>
            </a:r>
            <a:endParaRPr lang="es-CO" sz="2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448D1F-53F3-4A08-8B3E-23A1B4AB38A1}"/>
              </a:ext>
            </a:extLst>
          </p:cNvPr>
          <p:cNvSpPr txBox="1"/>
          <p:nvPr/>
        </p:nvSpPr>
        <p:spPr>
          <a:xfrm>
            <a:off x="1331892" y="4747926"/>
            <a:ext cx="2325708" cy="492443"/>
          </a:xfrm>
          <a:custGeom>
            <a:avLst/>
            <a:gdLst>
              <a:gd name="connsiteX0" fmla="*/ 0 w 2325708"/>
              <a:gd name="connsiteY0" fmla="*/ 0 h 492443"/>
              <a:gd name="connsiteX1" fmla="*/ 2325708 w 2325708"/>
              <a:gd name="connsiteY1" fmla="*/ 0 h 492443"/>
              <a:gd name="connsiteX2" fmla="*/ 2325708 w 2325708"/>
              <a:gd name="connsiteY2" fmla="*/ 492443 h 492443"/>
              <a:gd name="connsiteX3" fmla="*/ 0 w 2325708"/>
              <a:gd name="connsiteY3" fmla="*/ 492443 h 492443"/>
              <a:gd name="connsiteX4" fmla="*/ 0 w 2325708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708" h="492443" fill="none" extrusionOk="0">
                <a:moveTo>
                  <a:pt x="0" y="0"/>
                </a:moveTo>
                <a:cubicBezTo>
                  <a:pt x="853470" y="93161"/>
                  <a:pt x="1779793" y="-49753"/>
                  <a:pt x="2325708" y="0"/>
                </a:cubicBezTo>
                <a:cubicBezTo>
                  <a:pt x="2341457" y="153395"/>
                  <a:pt x="2346853" y="388220"/>
                  <a:pt x="2325708" y="492443"/>
                </a:cubicBezTo>
                <a:cubicBezTo>
                  <a:pt x="2052748" y="398977"/>
                  <a:pt x="706014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2325708" h="492443" stroke="0" extrusionOk="0">
                <a:moveTo>
                  <a:pt x="0" y="0"/>
                </a:moveTo>
                <a:cubicBezTo>
                  <a:pt x="600593" y="20036"/>
                  <a:pt x="1572596" y="81052"/>
                  <a:pt x="2325708" y="0"/>
                </a:cubicBezTo>
                <a:cubicBezTo>
                  <a:pt x="2364650" y="155663"/>
                  <a:pt x="2357978" y="313661"/>
                  <a:pt x="2325708" y="492443"/>
                </a:cubicBezTo>
                <a:cubicBezTo>
                  <a:pt x="1617529" y="475053"/>
                  <a:pt x="257281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json</a:t>
            </a:r>
            <a:r>
              <a:rPr lang="es-MX" sz="2600" dirty="0"/>
              <a:t>[“nombre”]</a:t>
            </a:r>
            <a:endParaRPr lang="es-CO" sz="2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7FBDF7-6269-48A7-9779-A527F01CA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753" y="4145779"/>
            <a:ext cx="7027963" cy="9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11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497</Words>
  <Application>Microsoft Office PowerPoint</Application>
  <PresentationFormat>Panorámica</PresentationFormat>
  <Paragraphs>72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66</cp:revision>
  <dcterms:created xsi:type="dcterms:W3CDTF">2021-04-23T20:46:27Z</dcterms:created>
  <dcterms:modified xsi:type="dcterms:W3CDTF">2021-10-03T12:24:50Z</dcterms:modified>
</cp:coreProperties>
</file>