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26"/>
  </p:notesMasterIdLst>
  <p:sldIdLst>
    <p:sldId id="256" r:id="rId3"/>
    <p:sldId id="339" r:id="rId4"/>
    <p:sldId id="340" r:id="rId5"/>
    <p:sldId id="341" r:id="rId6"/>
    <p:sldId id="343" r:id="rId7"/>
    <p:sldId id="342" r:id="rId8"/>
    <p:sldId id="344" r:id="rId9"/>
    <p:sldId id="346" r:id="rId10"/>
    <p:sldId id="345" r:id="rId11"/>
    <p:sldId id="347" r:id="rId12"/>
    <p:sldId id="348" r:id="rId13"/>
    <p:sldId id="349" r:id="rId14"/>
    <p:sldId id="351" r:id="rId15"/>
    <p:sldId id="350" r:id="rId16"/>
    <p:sldId id="352" r:id="rId17"/>
    <p:sldId id="357" r:id="rId18"/>
    <p:sldId id="353" r:id="rId19"/>
    <p:sldId id="358" r:id="rId20"/>
    <p:sldId id="354" r:id="rId21"/>
    <p:sldId id="355" r:id="rId22"/>
    <p:sldId id="356" r:id="rId23"/>
    <p:sldId id="359" r:id="rId24"/>
    <p:sldId id="258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26/09/2021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31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29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13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3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19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33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10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60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04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807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2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527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872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0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01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49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86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602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30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94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5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26/09/2021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26/09/2021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justify-content</a:t>
            </a:r>
            <a:r>
              <a:rPr lang="es-MX" sz="3200" b="1" dirty="0"/>
              <a:t> (Eje Principal)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Space-around</a:t>
            </a:r>
            <a:r>
              <a:rPr lang="es-MX" sz="3200" b="1" dirty="0"/>
              <a:t>: </a:t>
            </a:r>
            <a:r>
              <a:rPr lang="es-MX" sz="3200" dirty="0"/>
              <a:t>los ítems se distribuyen en línea con el mismo espacio entre ellos.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Space-evenly</a:t>
            </a:r>
            <a:r>
              <a:rPr lang="es-MX" sz="3200" b="1" dirty="0"/>
              <a:t>: </a:t>
            </a:r>
            <a:r>
              <a:rPr lang="es-MX" sz="3200" dirty="0"/>
              <a:t>los ítems se distribuyen de manera que el espacio entre dos elementos cualesquiera en la línea (incluso entre los ítems y los bordes) sea igual.</a:t>
            </a:r>
          </a:p>
        </p:txBody>
      </p:sp>
    </p:spTree>
    <p:extLst>
      <p:ext uri="{BB962C8B-B14F-4D97-AF65-F5344CB8AC3E}">
        <p14:creationId xmlns:p14="http://schemas.microsoft.com/office/powerpoint/2010/main" val="104222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9263FC0-0BAF-48D1-B295-2D72A31C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94" y="2170071"/>
            <a:ext cx="6264293" cy="43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0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align</a:t>
            </a:r>
            <a:r>
              <a:rPr lang="es-MX" sz="3200" b="1" dirty="0"/>
              <a:t>-ítems (Eje secundario)</a:t>
            </a:r>
          </a:p>
          <a:p>
            <a:pPr algn="just"/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000" b="1" dirty="0" err="1"/>
              <a:t>Stretch</a:t>
            </a:r>
            <a:r>
              <a:rPr lang="es-MX" sz="3000" b="1" dirty="0"/>
              <a:t> (estándar): </a:t>
            </a:r>
            <a:r>
              <a:rPr lang="es-MX" sz="3000" dirty="0"/>
              <a:t>estira los ítems para llenar el contenedor, respetando el min-</a:t>
            </a:r>
            <a:r>
              <a:rPr lang="es-MX" sz="3000" dirty="0" err="1"/>
              <a:t>width</a:t>
            </a:r>
            <a:r>
              <a:rPr lang="es-MX" sz="3000" dirty="0"/>
              <a:t>/</a:t>
            </a:r>
            <a:r>
              <a:rPr lang="es-MX" sz="3000" dirty="0" err="1"/>
              <a:t>max-width</a:t>
            </a:r>
            <a:r>
              <a:rPr lang="es-MX" sz="3000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000" b="1" dirty="0"/>
              <a:t>Flex-</a:t>
            </a:r>
            <a:r>
              <a:rPr lang="es-MX" sz="3000" b="1" dirty="0" err="1"/>
              <a:t>start</a:t>
            </a:r>
            <a:r>
              <a:rPr lang="es-MX" sz="3000" b="1" dirty="0"/>
              <a:t>: </a:t>
            </a:r>
            <a:r>
              <a:rPr lang="es-MX" sz="3000" dirty="0"/>
              <a:t>ítems se posicionan al inicio del eje transversal.</a:t>
            </a:r>
            <a:endParaRPr lang="es-MX" sz="3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000" b="1" dirty="0"/>
              <a:t>center: </a:t>
            </a:r>
            <a:r>
              <a:rPr lang="es-MX" sz="3000" dirty="0"/>
              <a:t>ítems se centran en el eje transversal.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000" b="1" dirty="0" err="1"/>
              <a:t>baseline</a:t>
            </a:r>
            <a:r>
              <a:rPr lang="es-MX" sz="3000" b="1" dirty="0"/>
              <a:t>: </a:t>
            </a:r>
            <a:r>
              <a:rPr lang="es-MX" sz="3000" dirty="0"/>
              <a:t>ítems se alinean de acuerdo con sus </a:t>
            </a:r>
            <a:r>
              <a:rPr lang="es-MX" sz="3000" dirty="0" err="1"/>
              <a:t>baselines</a:t>
            </a:r>
            <a:r>
              <a:rPr lang="es-MX" sz="30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88FF78-8550-4450-9104-00848577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969" y="3216513"/>
            <a:ext cx="8860061" cy="4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5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E5788D-FF0D-49C0-8C7B-0061C67E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92" y="2004272"/>
            <a:ext cx="3724565" cy="46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7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align-content</a:t>
            </a:r>
            <a:r>
              <a:rPr lang="es-MX" sz="3200" b="1" dirty="0"/>
              <a:t> (Eje secundario)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102F7-0BC2-4C4B-B454-FBC7284E6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2" y="3132688"/>
            <a:ext cx="11163104" cy="5926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B3DEFE-7C30-48BC-800C-685EEFED06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60" b="65056"/>
          <a:stretch/>
        </p:blipFill>
        <p:spPr>
          <a:xfrm>
            <a:off x="1089386" y="4132663"/>
            <a:ext cx="3839111" cy="17639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6E3F226-37D3-4B29-A70F-6F61EA1F39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962"/>
          <a:stretch/>
        </p:blipFill>
        <p:spPr>
          <a:xfrm>
            <a:off x="5579543" y="3725312"/>
            <a:ext cx="3367924" cy="29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ITEMS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order</a:t>
            </a:r>
            <a:r>
              <a:rPr lang="es-MX" sz="3200" b="1" dirty="0"/>
              <a:t>: </a:t>
            </a:r>
            <a:r>
              <a:rPr lang="es-MX" sz="3200" dirty="0"/>
              <a:t>Controla el orden en que aparecen en el contenedor.</a:t>
            </a:r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31151E-A993-4A6E-8868-765FB57DD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66" y="4342897"/>
            <a:ext cx="10318467" cy="8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2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8B34F3-AF57-4787-9EF0-78DA335B0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959" y="2222255"/>
            <a:ext cx="4368385" cy="39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3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ITEMS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flex-grow</a:t>
            </a:r>
            <a:r>
              <a:rPr lang="es-MX" sz="3200" b="1" dirty="0"/>
              <a:t>: </a:t>
            </a:r>
            <a:r>
              <a:rPr lang="es-MX" sz="3200" dirty="0"/>
              <a:t>Proporción de espacio ocupado por el </a:t>
            </a:r>
            <a:r>
              <a:rPr lang="es-MX" sz="3200" dirty="0" err="1"/>
              <a:t>item</a:t>
            </a:r>
            <a:r>
              <a:rPr lang="es-MX" sz="3200" dirty="0"/>
              <a:t>.</a:t>
            </a:r>
            <a:endParaRPr lang="es-MX" sz="3200" b="1" dirty="0"/>
          </a:p>
          <a:p>
            <a:pPr algn="just"/>
            <a:endParaRPr lang="es-MX" sz="3200" b="1" dirty="0" err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2DF118-EF25-415D-9A60-19E57393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02" y="4506029"/>
            <a:ext cx="8943127" cy="5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40F8BE-D67F-41D8-9C5C-B324F6A80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26" y="2647061"/>
            <a:ext cx="768774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ITEMS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flex-shrink</a:t>
            </a:r>
            <a:r>
              <a:rPr lang="es-MX" sz="3200" b="1" dirty="0"/>
              <a:t>: </a:t>
            </a:r>
            <a:r>
              <a:rPr lang="es-MX" sz="3200" dirty="0"/>
              <a:t>habilidad de un </a:t>
            </a:r>
            <a:r>
              <a:rPr lang="es-MX" sz="3200" dirty="0" err="1"/>
              <a:t>flex</a:t>
            </a:r>
            <a:r>
              <a:rPr lang="es-MX" sz="3200" dirty="0"/>
              <a:t> ítem para contraerse, según el caso. </a:t>
            </a:r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AD3036-B3A5-4D90-874C-87CF0B777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74" y="4610532"/>
            <a:ext cx="9998775" cy="5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err="1"/>
              <a:t>FlexBox</a:t>
            </a:r>
            <a:r>
              <a:rPr lang="es-MX" sz="3200" b="1" dirty="0"/>
              <a:t>: </a:t>
            </a:r>
          </a:p>
          <a:p>
            <a:pPr algn="just"/>
            <a:endParaRPr lang="es-MX" sz="2000" b="1" dirty="0"/>
          </a:p>
          <a:p>
            <a:pPr algn="just"/>
            <a:r>
              <a:rPr lang="es-MX" sz="3200" dirty="0"/>
              <a:t>Fue diseñado como un método que pueda ayudar a distribuir el espacio entre los ítems de una interfaz y mejorar las capacidades de alineación.</a:t>
            </a:r>
            <a:endParaRPr lang="es-MX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56E32D-33DA-49A2-AEF9-4FD3150C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447183"/>
            <a:ext cx="7572103" cy="23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ITEMS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flex</a:t>
            </a:r>
            <a:r>
              <a:rPr lang="es-MX" sz="3200" b="1" dirty="0"/>
              <a:t>-basis: </a:t>
            </a:r>
            <a:r>
              <a:rPr lang="es-MX" sz="3200" dirty="0"/>
              <a:t>Establece el tamaño estándar de un elemento antes de que se distribuya el espacio remanente del contenedor.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D2775-AE88-401C-8D8F-8E3D8C3B0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78" y="4885509"/>
            <a:ext cx="10990702" cy="6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61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ITEMS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align-self</a:t>
            </a:r>
            <a:r>
              <a:rPr lang="es-MX" sz="3200" b="1" dirty="0"/>
              <a:t>: </a:t>
            </a:r>
            <a:r>
              <a:rPr lang="es-MX" sz="3200" dirty="0"/>
              <a:t>Permite que la alineación estándar o lo que esté definido por </a:t>
            </a:r>
            <a:r>
              <a:rPr lang="es-MX" sz="3200" dirty="0" err="1"/>
              <a:t>align</a:t>
            </a:r>
            <a:r>
              <a:rPr lang="es-MX" sz="3200" dirty="0"/>
              <a:t>-ítems se sobrescriba para ítems individuales.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0599A9-7371-421E-AE03-1544BEEA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71" y="4812707"/>
            <a:ext cx="10457458" cy="5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2551E4-8EAA-4428-A2AB-A2C829197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346" y="2262183"/>
            <a:ext cx="769727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95478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endParaRPr lang="es-MX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1591C1-49B2-476E-918C-5978D0E13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888" y="2890635"/>
            <a:ext cx="879280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5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flex-direction</a:t>
            </a:r>
            <a:r>
              <a:rPr lang="es-MX" sz="3200" b="1" dirty="0"/>
              <a:t>:</a:t>
            </a:r>
          </a:p>
          <a:p>
            <a:pPr algn="just"/>
            <a:endParaRPr lang="es-MX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row</a:t>
            </a:r>
            <a:r>
              <a:rPr lang="es-MX" sz="3200" b="1" dirty="0"/>
              <a:t> (estándar): </a:t>
            </a:r>
            <a:r>
              <a:rPr lang="es-MX" sz="3200" dirty="0"/>
              <a:t>de la izquierda a la derecha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row</a:t>
            </a:r>
            <a:r>
              <a:rPr lang="es-MX" sz="3200" b="1" dirty="0"/>
              <a:t>-reverse: </a:t>
            </a:r>
            <a:r>
              <a:rPr lang="es-MX" sz="3200" dirty="0"/>
              <a:t>de la derecha a la izquierda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column</a:t>
            </a:r>
            <a:r>
              <a:rPr lang="es-MX" sz="3200" b="1" dirty="0"/>
              <a:t>: </a:t>
            </a:r>
            <a:r>
              <a:rPr lang="es-MX" sz="3200" dirty="0"/>
              <a:t>de arriba a abajo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column</a:t>
            </a:r>
            <a:r>
              <a:rPr lang="es-MX" sz="3200" b="1" dirty="0"/>
              <a:t>-reverse: </a:t>
            </a:r>
            <a:r>
              <a:rPr lang="es-MX" sz="3200" dirty="0"/>
              <a:t>abajo hacia arriba</a:t>
            </a:r>
            <a:endParaRPr lang="es-MX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9C047A-D8B6-4412-A7C9-B4975BA94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15" y="5468741"/>
            <a:ext cx="9509912" cy="5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flex-direction</a:t>
            </a:r>
            <a:r>
              <a:rPr lang="es-MX" sz="3200" b="1" dirty="0"/>
              <a:t>:</a:t>
            </a:r>
          </a:p>
          <a:p>
            <a:pPr algn="just"/>
            <a:endParaRPr lang="es-MX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76D5F1-D0DC-47D7-B1DB-43CCE58E0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02" y="3198040"/>
            <a:ext cx="6509838" cy="2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3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flex-wrap</a:t>
            </a:r>
            <a:r>
              <a:rPr lang="es-MX" sz="3200" b="1" dirty="0"/>
              <a:t>:</a:t>
            </a:r>
          </a:p>
          <a:p>
            <a:pPr algn="just"/>
            <a:endParaRPr lang="es-MX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nowrap</a:t>
            </a:r>
            <a:r>
              <a:rPr lang="es-MX" sz="3200" b="1" dirty="0"/>
              <a:t> (estándar): </a:t>
            </a:r>
            <a:r>
              <a:rPr lang="es-MX" sz="3200" dirty="0"/>
              <a:t>una sola línea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wrap</a:t>
            </a:r>
            <a:r>
              <a:rPr lang="es-MX" sz="3200" b="1" dirty="0"/>
              <a:t>: </a:t>
            </a:r>
            <a:r>
              <a:rPr lang="es-MX" sz="3200" dirty="0"/>
              <a:t>múltiples líneas</a:t>
            </a:r>
            <a:r>
              <a:rPr lang="es-MX" sz="3200" b="1" dirty="0"/>
              <a:t>, </a:t>
            </a:r>
            <a:r>
              <a:rPr lang="es-MX" sz="3200" dirty="0"/>
              <a:t>de arriba a abajo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wrap</a:t>
            </a:r>
            <a:r>
              <a:rPr lang="es-MX" sz="3200" b="1" dirty="0"/>
              <a:t>-reverse: </a:t>
            </a:r>
            <a:r>
              <a:rPr lang="es-MX" sz="3200" dirty="0"/>
              <a:t>múltiples líneas de abajo hacia arriba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F1C45-96F6-4B5E-9040-EECAFDB1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95" y="5266773"/>
            <a:ext cx="8420545" cy="7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flex-wrap</a:t>
            </a:r>
            <a:r>
              <a:rPr lang="es-MX" sz="3200" b="1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4B26B2-1C59-46BA-9F09-FFA52753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492" y="2964766"/>
            <a:ext cx="6307015" cy="32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justify-content</a:t>
            </a:r>
            <a:r>
              <a:rPr lang="es-MX" sz="3200" b="1" dirty="0"/>
              <a:t> (Eje Principal)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center: </a:t>
            </a:r>
            <a:r>
              <a:rPr lang="es-MX" sz="3200" dirty="0"/>
              <a:t>los ítems están centrados en la línea.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space-between</a:t>
            </a:r>
            <a:r>
              <a:rPr lang="es-MX" sz="3200" b="1" dirty="0"/>
              <a:t>: </a:t>
            </a:r>
            <a:r>
              <a:rPr lang="es-MX" sz="3200" dirty="0"/>
              <a:t>los ítems se distribuyen uniformemente a lo largo de la línea.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59A426-644A-4C6A-8280-716EC15AE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4" y="3248000"/>
            <a:ext cx="11452022" cy="4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CSS (</a:t>
            </a:r>
            <a:r>
              <a:rPr lang="es-CO" i="1" dirty="0" err="1"/>
              <a:t>Cascading</a:t>
            </a:r>
            <a:r>
              <a:rPr lang="es-CO" i="1" dirty="0"/>
              <a:t> </a:t>
            </a:r>
            <a:r>
              <a:rPr lang="es-CO" i="1" dirty="0" err="1"/>
              <a:t>Stylesheets</a:t>
            </a:r>
            <a:r>
              <a:rPr lang="es-CO" i="1" dirty="0"/>
              <a:t>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86567"/>
            <a:ext cx="2163500" cy="12933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60CF7EE-3577-46BF-A52A-B11C5F263C51}"/>
              </a:ext>
            </a:extLst>
          </p:cNvPr>
          <p:cNvSpPr txBox="1"/>
          <p:nvPr/>
        </p:nvSpPr>
        <p:spPr>
          <a:xfrm>
            <a:off x="1206674" y="2061945"/>
            <a:ext cx="975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/>
              <a:t>Propiedades </a:t>
            </a:r>
            <a:r>
              <a:rPr lang="es-MX" sz="3200" b="1" dirty="0" err="1"/>
              <a:t>FlexBox</a:t>
            </a:r>
            <a:r>
              <a:rPr lang="es-MX" sz="3200" b="1" dirty="0"/>
              <a:t>:</a:t>
            </a:r>
          </a:p>
          <a:p>
            <a:pPr algn="just"/>
            <a:r>
              <a:rPr lang="es-MX" sz="3200" b="1" dirty="0" err="1"/>
              <a:t>justify-content</a:t>
            </a:r>
            <a:r>
              <a:rPr lang="es-MX" sz="3200" b="1" dirty="0"/>
              <a:t> (Eje Principal)</a:t>
            </a:r>
          </a:p>
          <a:p>
            <a:pPr algn="just"/>
            <a:endParaRPr lang="es-MX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flex-start</a:t>
            </a:r>
            <a:r>
              <a:rPr lang="es-MX" sz="3200" b="1" dirty="0"/>
              <a:t> (estándar): </a:t>
            </a:r>
            <a:r>
              <a:rPr lang="es-MX" sz="3200" dirty="0"/>
              <a:t>los ítems se alinean a lo largo del borde de inicio (</a:t>
            </a:r>
            <a:r>
              <a:rPr lang="es-MX" sz="3200" dirty="0" err="1"/>
              <a:t>start</a:t>
            </a:r>
            <a:r>
              <a:rPr lang="es-MX" sz="3200" dirty="0"/>
              <a:t>) de acuerdo con la </a:t>
            </a:r>
            <a:r>
              <a:rPr lang="es-MX" sz="3200" dirty="0" err="1"/>
              <a:t>flex-direction</a:t>
            </a:r>
            <a:r>
              <a:rPr lang="es-MX" sz="3200" dirty="0"/>
              <a:t> del contenedor.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 err="1"/>
              <a:t>flex-end</a:t>
            </a:r>
            <a:r>
              <a:rPr lang="es-MX" sz="3200" b="1" dirty="0"/>
              <a:t>: </a:t>
            </a:r>
            <a:r>
              <a:rPr lang="es-MX" sz="3200" dirty="0"/>
              <a:t>los ítems se alinean a lo largo del borde final (</a:t>
            </a:r>
            <a:r>
              <a:rPr lang="es-MX" sz="3200" dirty="0" err="1"/>
              <a:t>end</a:t>
            </a:r>
            <a:r>
              <a:rPr lang="es-MX" sz="3200" dirty="0"/>
              <a:t>) de acuerdo con la </a:t>
            </a:r>
            <a:r>
              <a:rPr lang="es-MX" sz="3200" dirty="0" err="1"/>
              <a:t>flex-direction</a:t>
            </a:r>
            <a:r>
              <a:rPr lang="es-MX" sz="3200" dirty="0"/>
              <a:t> del contenedor.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41656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534</Words>
  <Application>Microsoft Office PowerPoint</Application>
  <PresentationFormat>Panorámica</PresentationFormat>
  <Paragraphs>108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55</cp:revision>
  <dcterms:created xsi:type="dcterms:W3CDTF">2021-04-23T20:46:27Z</dcterms:created>
  <dcterms:modified xsi:type="dcterms:W3CDTF">2021-09-26T10:40:38Z</dcterms:modified>
</cp:coreProperties>
</file>