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  <p:sldMasterId id="2147483663" r:id="rId2"/>
  </p:sldMasterIdLst>
  <p:notesMasterIdLst>
    <p:notesMasterId r:id="rId18"/>
  </p:notesMasterIdLst>
  <p:sldIdLst>
    <p:sldId id="256" r:id="rId3"/>
    <p:sldId id="339" r:id="rId4"/>
    <p:sldId id="341" r:id="rId5"/>
    <p:sldId id="340" r:id="rId6"/>
    <p:sldId id="342" r:id="rId7"/>
    <p:sldId id="343" r:id="rId8"/>
    <p:sldId id="344" r:id="rId9"/>
    <p:sldId id="346" r:id="rId10"/>
    <p:sldId id="345" r:id="rId11"/>
    <p:sldId id="350" r:id="rId12"/>
    <p:sldId id="347" r:id="rId13"/>
    <p:sldId id="348" r:id="rId14"/>
    <p:sldId id="349" r:id="rId15"/>
    <p:sldId id="326" r:id="rId16"/>
    <p:sldId id="258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a Miosoti Faura Arellano" initials="EMFA" lastIdx="1" clrIdx="0">
    <p:extLst>
      <p:ext uri="{19B8F6BF-5375-455C-9EA6-DF929625EA0E}">
        <p15:presenceInfo xmlns:p15="http://schemas.microsoft.com/office/powerpoint/2012/main" userId="S::erika.faura@upb.edu.co::a63255bb-12e4-426d-8144-11d90b8994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107" autoAdjust="0"/>
  </p:normalViewPr>
  <p:slideViewPr>
    <p:cSldViewPr snapToGrid="0" snapToObjects="1">
      <p:cViewPr varScale="1">
        <p:scale>
          <a:sx n="73" d="100"/>
          <a:sy n="73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90D49-D910-42D5-99B7-5073FD93D41C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18D03-A181-433A-8246-C48D39DA3B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684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2317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427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7989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8850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0977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502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4119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3990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8694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9886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7997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183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4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64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AFA89-649A-4CD4-8CA0-922BD950A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9034C3-6623-4312-ACFB-C94C4A14F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F4247F-4748-4C83-86EB-35ADCD5D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FB44-A862-479B-BE2C-2441143E5171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0E6219-BDEB-4EE1-A175-07A7C207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DE246E-C529-439F-BD09-1F68055F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AD98-0019-4938-BC07-EAA4EBD70C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60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25/09/2021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8684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87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26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18E0AB5B-7A73-DD44-884D-B699A8A414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BB282DA-CCF1-D140-B2FA-CEC168B08987}"/>
              </a:ext>
            </a:extLst>
          </p:cNvPr>
          <p:cNvSpPr/>
          <p:nvPr userDrawn="1"/>
        </p:nvSpPr>
        <p:spPr>
          <a:xfrm>
            <a:off x="10569388" y="282388"/>
            <a:ext cx="941294" cy="995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75A19F4-9079-214C-9BFD-057918C60EC0}"/>
              </a:ext>
            </a:extLst>
          </p:cNvPr>
          <p:cNvSpPr/>
          <p:nvPr userDrawn="1"/>
        </p:nvSpPr>
        <p:spPr>
          <a:xfrm>
            <a:off x="0" y="5989320"/>
            <a:ext cx="811530" cy="8686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544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781F4FA-D5CE-E64C-BB83-EAF059064D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9CDCC7-69A8-494D-AAC6-C3A59684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5" y="1497239"/>
            <a:ext cx="104285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09C968-E2E6-554F-BC73-1574E036C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285" y="2990397"/>
            <a:ext cx="10428515" cy="283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190078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eloper.mozilla.org/es/docs/Web/CSS/Media_Queries/Using_media_queries" TargetMode="External"/><Relationship Id="rId4" Type="http://schemas.openxmlformats.org/officeDocument/2006/relationships/hyperlink" Target="https://www.w3schools.com/cssref/css3_pr_mediaquery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s/docs/Learn/CSS" TargetMode="External"/><Relationship Id="rId2" Type="http://schemas.openxmlformats.org/officeDocument/2006/relationships/hyperlink" Target="https://www.w3schools.com/css/default.as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6919E8-86DF-6546-9A0D-32DA61967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7"/>
            <a:ext cx="12192000" cy="68312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B1408CB-C8AA-3B4B-AEFF-DF0C3F0BA403}"/>
              </a:ext>
            </a:extLst>
          </p:cNvPr>
          <p:cNvSpPr txBox="1"/>
          <p:nvPr/>
        </p:nvSpPr>
        <p:spPr>
          <a:xfrm>
            <a:off x="745352" y="3006163"/>
            <a:ext cx="36844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r>
              <a:rPr lang="es-CO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QUERIES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8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Media </a:t>
            </a:r>
            <a:r>
              <a:rPr lang="es-MX" sz="3200" b="1" dirty="0" err="1"/>
              <a:t>Queries</a:t>
            </a:r>
            <a:r>
              <a:rPr lang="es-MX" sz="3200" b="1" dirty="0"/>
              <a:t> – Sintaxis: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Media </a:t>
            </a:r>
            <a:r>
              <a:rPr lang="es-MX" sz="3200" b="1" dirty="0" err="1"/>
              <a:t>Feature</a:t>
            </a:r>
            <a:r>
              <a:rPr lang="es-MX" sz="3200" b="1" dirty="0"/>
              <a:t>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3200" b="1" dirty="0" err="1"/>
              <a:t>height</a:t>
            </a:r>
            <a:r>
              <a:rPr lang="es-MX" sz="3200" b="1" dirty="0"/>
              <a:t>:</a:t>
            </a:r>
            <a:r>
              <a:rPr lang="es-MX" sz="3200" dirty="0"/>
              <a:t> Alto del </a:t>
            </a:r>
            <a:r>
              <a:rPr lang="es-MX" sz="3200" dirty="0" err="1"/>
              <a:t>viewport</a:t>
            </a:r>
            <a:r>
              <a:rPr lang="es-MX" sz="3200" dirty="0"/>
              <a:t>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s-MX" sz="3200" b="1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3200" b="1" dirty="0" err="1"/>
              <a:t>width</a:t>
            </a:r>
            <a:r>
              <a:rPr lang="es-MX" sz="3200" b="1" dirty="0"/>
              <a:t>:</a:t>
            </a:r>
            <a:r>
              <a:rPr lang="es-MX" sz="3200" dirty="0"/>
              <a:t> Ancho del </a:t>
            </a:r>
            <a:r>
              <a:rPr lang="es-MX" sz="3200" dirty="0" err="1"/>
              <a:t>viewport</a:t>
            </a:r>
            <a:r>
              <a:rPr lang="es-MX" sz="3200" dirty="0"/>
              <a:t>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s-MX" sz="3200" b="1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3200" b="1" dirty="0" err="1"/>
              <a:t>orientation</a:t>
            </a:r>
            <a:r>
              <a:rPr lang="es-MX" sz="3200" b="1" dirty="0"/>
              <a:t>: </a:t>
            </a:r>
            <a:r>
              <a:rPr lang="es-MX" sz="3200" dirty="0"/>
              <a:t>Orientación de la pantalla </a:t>
            </a:r>
            <a:r>
              <a:rPr lang="es-MX" sz="3200" dirty="0" err="1"/>
              <a:t>portrait</a:t>
            </a:r>
            <a:r>
              <a:rPr lang="es-MX" sz="3200" dirty="0"/>
              <a:t> (vertical) o </a:t>
            </a:r>
            <a:r>
              <a:rPr lang="es-MX" sz="3200" dirty="0" err="1"/>
              <a:t>landscape</a:t>
            </a:r>
            <a:r>
              <a:rPr lang="es-MX" sz="3200" dirty="0"/>
              <a:t> (horizontal)</a:t>
            </a:r>
          </a:p>
        </p:txBody>
      </p:sp>
    </p:spTree>
    <p:extLst>
      <p:ext uri="{BB962C8B-B14F-4D97-AF65-F5344CB8AC3E}">
        <p14:creationId xmlns:p14="http://schemas.microsoft.com/office/powerpoint/2010/main" val="248542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Media </a:t>
            </a:r>
            <a:r>
              <a:rPr lang="es-MX" sz="3200" b="1" dirty="0" err="1"/>
              <a:t>Queries</a:t>
            </a:r>
            <a:r>
              <a:rPr lang="es-MX" sz="3200" b="1" dirty="0"/>
              <a:t> – Sintaxis: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Media </a:t>
            </a:r>
            <a:r>
              <a:rPr lang="es-MX" sz="3200" b="1" dirty="0" err="1"/>
              <a:t>Feature</a:t>
            </a:r>
            <a:r>
              <a:rPr lang="es-MX" sz="3200" b="1" dirty="0"/>
              <a:t>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3200" b="1" dirty="0" err="1"/>
              <a:t>max-height</a:t>
            </a:r>
            <a:r>
              <a:rPr lang="es-MX" sz="3200" b="1" dirty="0"/>
              <a:t>/min-</a:t>
            </a:r>
            <a:r>
              <a:rPr lang="es-MX" sz="3200" b="1" dirty="0" err="1"/>
              <a:t>height</a:t>
            </a:r>
            <a:r>
              <a:rPr lang="es-MX" sz="3200" b="1" dirty="0"/>
              <a:t>: </a:t>
            </a:r>
            <a:r>
              <a:rPr lang="es-MX" sz="3200" dirty="0"/>
              <a:t>Alto máximo o mínimo del </a:t>
            </a:r>
            <a:r>
              <a:rPr lang="es-MX" sz="3200" dirty="0" err="1"/>
              <a:t>viewport</a:t>
            </a:r>
            <a:r>
              <a:rPr lang="es-MX" sz="3200" dirty="0"/>
              <a:t>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s-MX" sz="3200" b="1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3200" b="1" dirty="0" err="1"/>
              <a:t>max-width</a:t>
            </a:r>
            <a:r>
              <a:rPr lang="es-MX" sz="3200" b="1" dirty="0"/>
              <a:t>/min-</a:t>
            </a:r>
            <a:r>
              <a:rPr lang="es-MX" sz="3200" b="1" dirty="0" err="1"/>
              <a:t>width</a:t>
            </a:r>
            <a:r>
              <a:rPr lang="es-MX" sz="3200" b="1" dirty="0"/>
              <a:t>:</a:t>
            </a:r>
            <a:r>
              <a:rPr lang="es-MX" sz="3200" dirty="0"/>
              <a:t> Ancho máximo o mínimo del </a:t>
            </a:r>
            <a:r>
              <a:rPr lang="es-MX" sz="3200" dirty="0" err="1"/>
              <a:t>viewport</a:t>
            </a:r>
            <a:r>
              <a:rPr lang="es-MX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739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3" y="2095478"/>
            <a:ext cx="1009269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Media </a:t>
            </a:r>
            <a:r>
              <a:rPr lang="es-MX" sz="3200" b="1" dirty="0" err="1"/>
              <a:t>Queries</a:t>
            </a:r>
            <a:r>
              <a:rPr lang="es-MX" sz="3200" b="1" dirty="0"/>
              <a:t> – Sintaxis: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Media </a:t>
            </a:r>
            <a:r>
              <a:rPr lang="es-MX" sz="3200" b="1" dirty="0" err="1"/>
              <a:t>Feature</a:t>
            </a:r>
            <a:r>
              <a:rPr lang="es-MX" sz="3200" b="1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3200" b="1" dirty="0"/>
          </a:p>
          <a:p>
            <a:pPr algn="just"/>
            <a:r>
              <a:rPr lang="es-MX" sz="3000" b="1" dirty="0">
                <a:hlinkClick r:id="rId4"/>
              </a:rPr>
              <a:t>https://www.w3schools.com/cssref/css3_pr_mediaquery.asp</a:t>
            </a:r>
            <a:endParaRPr lang="es-MX" sz="3000" b="1" dirty="0"/>
          </a:p>
          <a:p>
            <a:pPr algn="just"/>
            <a:endParaRPr lang="es-MX" sz="3000" b="1" dirty="0">
              <a:hlinkClick r:id="rId5"/>
            </a:endParaRPr>
          </a:p>
          <a:p>
            <a:pPr algn="just"/>
            <a:r>
              <a:rPr lang="es-MX" sz="3000" b="1" dirty="0">
                <a:hlinkClick r:id="rId5"/>
              </a:rPr>
              <a:t>https://developer.mozilla.org/es/docs/Web/CSS/Media_Queries/Using_media_queries</a:t>
            </a:r>
            <a:endParaRPr lang="es-MX" sz="3000" b="1" dirty="0"/>
          </a:p>
          <a:p>
            <a:pPr algn="just"/>
            <a:endParaRPr lang="es-MX" sz="3000" b="1" dirty="0"/>
          </a:p>
          <a:p>
            <a:pPr algn="just"/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419996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3" y="2095478"/>
            <a:ext cx="10092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Media </a:t>
            </a:r>
            <a:r>
              <a:rPr lang="es-MX" sz="3200" b="1" dirty="0" err="1"/>
              <a:t>Queries</a:t>
            </a:r>
            <a:r>
              <a:rPr lang="es-MX" sz="3200" b="1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Mobile </a:t>
            </a:r>
            <a:r>
              <a:rPr lang="es-MX" sz="3200" b="1" dirty="0" err="1"/>
              <a:t>First</a:t>
            </a:r>
            <a:r>
              <a:rPr lang="es-MX" sz="3200" b="1" dirty="0"/>
              <a:t>:</a:t>
            </a:r>
          </a:p>
          <a:p>
            <a:pPr algn="just"/>
            <a:endParaRPr lang="es-MX" sz="3200" b="1" dirty="0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C7604F1-DBAA-4236-9F4F-41B9B3517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570" y="3160943"/>
            <a:ext cx="6912304" cy="344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09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06674" y="1996675"/>
            <a:ext cx="9753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/>
              <a:t>Manuales de referencia: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W3C</a:t>
            </a:r>
            <a:endParaRPr lang="es-MX" sz="3200" dirty="0">
              <a:hlinkClick r:id="rId2"/>
            </a:endParaRPr>
          </a:p>
          <a:p>
            <a:pPr algn="just"/>
            <a:r>
              <a:rPr lang="es-MX" sz="3200" dirty="0">
                <a:hlinkClick r:id="rId2"/>
              </a:rPr>
              <a:t>https://www.w3schools.com/css/default.asp</a:t>
            </a:r>
            <a:endParaRPr lang="es-MX" sz="3200" dirty="0"/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Mozilla</a:t>
            </a:r>
          </a:p>
          <a:p>
            <a:pPr algn="just"/>
            <a:r>
              <a:rPr lang="es-MX" sz="3200" dirty="0">
                <a:hlinkClick r:id="rId3"/>
              </a:rPr>
              <a:t>https://developer.mozilla.org/es/docs/Learn/CSS</a:t>
            </a:r>
            <a:endParaRPr lang="es-MX" sz="3200" dirty="0"/>
          </a:p>
          <a:p>
            <a:pPr algn="just"/>
            <a:endParaRPr lang="es-MX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E72C8F-33BD-4EA7-9848-AAC9984B73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69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56FC406-BA5D-CB4E-8D1C-EEA4A245E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1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Media </a:t>
            </a:r>
            <a:r>
              <a:rPr lang="es-MX" sz="3200" b="1" dirty="0" err="1"/>
              <a:t>Queries</a:t>
            </a:r>
            <a:r>
              <a:rPr lang="es-MX" sz="3200" b="1" dirty="0"/>
              <a:t>: 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3200" dirty="0"/>
              <a:t>Son reglas CSS permite modificar una página web o aplicación en función del tipo de dispositivo (como una impresora o una pantalla) o de características y parámetros específicos (como la resolución de la pantalla o el ancho del </a:t>
            </a:r>
            <a:r>
              <a:rPr lang="es-MX" sz="3200" dirty="0" err="1"/>
              <a:t>viewport</a:t>
            </a:r>
            <a:r>
              <a:rPr lang="es-MX" sz="3200" dirty="0"/>
              <a:t> del navegador). </a:t>
            </a:r>
          </a:p>
          <a:p>
            <a:pPr marL="514350" indent="-514350" algn="just">
              <a:buFont typeface="+mj-lt"/>
              <a:buAutoNum type="arabicPeriod" startAt="3"/>
            </a:pP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46122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Media </a:t>
            </a:r>
            <a:r>
              <a:rPr lang="es-MX" sz="3200" b="1" dirty="0" err="1"/>
              <a:t>Queries</a:t>
            </a:r>
            <a:r>
              <a:rPr lang="es-MX" sz="3200" b="1" dirty="0"/>
              <a:t>: 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3200" b="1" dirty="0" err="1"/>
              <a:t>Viewport</a:t>
            </a:r>
            <a:r>
              <a:rPr lang="es-MX" sz="3200" b="1" dirty="0"/>
              <a:t>: </a:t>
            </a:r>
            <a:r>
              <a:rPr lang="es-MX" sz="3200" dirty="0">
                <a:solidFill>
                  <a:srgbClr val="000000"/>
                </a:solidFill>
                <a:latin typeface="Quattrocento Sans"/>
              </a:rPr>
              <a:t>C</a:t>
            </a:r>
            <a:r>
              <a:rPr lang="es-MX" sz="3200" b="0" i="0" dirty="0">
                <a:solidFill>
                  <a:srgbClr val="000000"/>
                </a:solidFill>
                <a:effectLst/>
                <a:latin typeface="Quattrocento Sans"/>
              </a:rPr>
              <a:t>ontrola el tamaño de la ventana de visualización, y, se especifica dentro de la etiqueta &lt;meta&gt;.</a:t>
            </a:r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859F0E-9AE4-4B7C-91A9-DB10CFF1A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100" y="4852238"/>
            <a:ext cx="8810855" cy="88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9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Media </a:t>
            </a:r>
            <a:r>
              <a:rPr lang="es-MX" sz="3200" b="1" dirty="0" err="1"/>
              <a:t>Queries</a:t>
            </a:r>
            <a:r>
              <a:rPr lang="es-MX" sz="3200" b="1" dirty="0"/>
              <a:t>: 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3200" b="1" dirty="0" err="1"/>
              <a:t>Breakpoints</a:t>
            </a:r>
            <a:r>
              <a:rPr lang="es-MX" sz="3200" b="1" dirty="0"/>
              <a:t>:</a:t>
            </a:r>
            <a:r>
              <a:rPr lang="es-MX" sz="3200" dirty="0"/>
              <a:t> Se les conocen como puntos de </a:t>
            </a:r>
            <a:r>
              <a:rPr lang="es-CO" sz="3200" dirty="0"/>
              <a:t>discontinuidad y sirven para establecer puntos donde la estructura de la página cambiará para adaptarse al </a:t>
            </a:r>
            <a:r>
              <a:rPr lang="es-CO" sz="3200" dirty="0" err="1"/>
              <a:t>viewport</a:t>
            </a:r>
            <a:r>
              <a:rPr lang="es-CO" sz="3200" dirty="0"/>
              <a:t> del </a:t>
            </a:r>
            <a:r>
              <a:rPr lang="es-CO" sz="3200" dirty="0" err="1"/>
              <a:t>dispotivo</a:t>
            </a:r>
            <a:r>
              <a:rPr lang="es-CO" sz="3200" dirty="0"/>
              <a:t> donde se renderiza.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31657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Media </a:t>
            </a:r>
            <a:r>
              <a:rPr lang="es-MX" sz="3200" b="1" dirty="0" err="1"/>
              <a:t>Queries</a:t>
            </a:r>
            <a:r>
              <a:rPr lang="es-MX" sz="3200" b="1" dirty="0"/>
              <a:t>: </a:t>
            </a:r>
          </a:p>
          <a:p>
            <a:pPr algn="just"/>
            <a:r>
              <a:rPr lang="es-MX" sz="3200" b="1" dirty="0" err="1"/>
              <a:t>Breakpoints</a:t>
            </a:r>
            <a:r>
              <a:rPr lang="es-MX" sz="3200" b="1" dirty="0"/>
              <a:t>:</a:t>
            </a:r>
            <a:r>
              <a:rPr lang="es-MX" sz="3200" dirty="0"/>
              <a:t> Los </a:t>
            </a:r>
            <a:r>
              <a:rPr lang="es-MX" sz="3200" dirty="0" err="1"/>
              <a:t>breakpoints</a:t>
            </a:r>
            <a:r>
              <a:rPr lang="es-MX" sz="3200" dirty="0"/>
              <a:t> se establecen según necesidad o según las referencias actuales de los dispositivos: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231294-211A-469B-B153-A5E38B6A5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726" y="4012882"/>
            <a:ext cx="7249126" cy="262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7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Media </a:t>
            </a:r>
            <a:r>
              <a:rPr lang="es-MX" sz="3200" b="1" dirty="0" err="1"/>
              <a:t>Queries</a:t>
            </a:r>
            <a:r>
              <a:rPr lang="es-MX" sz="3200" b="1" dirty="0"/>
              <a:t>: </a:t>
            </a:r>
          </a:p>
          <a:p>
            <a:pPr algn="just"/>
            <a:r>
              <a:rPr lang="es-MX" sz="3200" b="1" dirty="0" err="1"/>
              <a:t>Breakpoints</a:t>
            </a:r>
            <a:r>
              <a:rPr lang="es-MX" sz="3200" b="1" dirty="0"/>
              <a:t>:</a:t>
            </a:r>
            <a:r>
              <a:rPr lang="es-MX" sz="3200" dirty="0"/>
              <a:t> Los </a:t>
            </a:r>
            <a:r>
              <a:rPr lang="es-MX" sz="3200" dirty="0" err="1"/>
              <a:t>breakpoints</a:t>
            </a:r>
            <a:r>
              <a:rPr lang="es-MX" sz="3200" dirty="0"/>
              <a:t> se establecen según necesidad o según las referencias actuales de los dispositivos: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231294-211A-469B-B153-A5E38B6A5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726" y="4012882"/>
            <a:ext cx="7249126" cy="262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7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Media </a:t>
            </a:r>
            <a:r>
              <a:rPr lang="es-MX" sz="3200" b="1" dirty="0" err="1"/>
              <a:t>Queries</a:t>
            </a:r>
            <a:r>
              <a:rPr lang="es-MX" sz="3200" b="1" dirty="0"/>
              <a:t> - Sintaxis :</a:t>
            </a:r>
          </a:p>
          <a:p>
            <a:pPr algn="just"/>
            <a:r>
              <a:rPr lang="es-MX" sz="3200" dirty="0"/>
              <a:t>Las medias </a:t>
            </a:r>
            <a:r>
              <a:rPr lang="es-MX" sz="3200" dirty="0" err="1"/>
              <a:t>queries</a:t>
            </a:r>
            <a:r>
              <a:rPr lang="es-MX" sz="3200" dirty="0"/>
              <a:t> actúan como contenedor de las reglas a aplicar a los distintos selectores CSS.</a:t>
            </a:r>
          </a:p>
          <a:p>
            <a:pPr algn="just"/>
            <a:endParaRPr lang="es-MX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06D5F04-75C0-429E-BF59-30258B0FD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674" y="3899372"/>
            <a:ext cx="7545439" cy="237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1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Media </a:t>
            </a:r>
            <a:r>
              <a:rPr lang="es-MX" sz="3200" b="1" dirty="0" err="1"/>
              <a:t>Queries</a:t>
            </a:r>
            <a:r>
              <a:rPr lang="es-MX" sz="3200" b="1" dirty="0"/>
              <a:t> – Sintaxis: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Operadores Lógicos: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and: </a:t>
            </a:r>
            <a:r>
              <a:rPr lang="es-MX" sz="3200" dirty="0"/>
              <a:t>Evalúa múltiples condiciones y si se cumplen aplica las reglas CSS.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3200" b="1" dirty="0" err="1"/>
              <a:t>not</a:t>
            </a:r>
            <a:r>
              <a:rPr lang="es-MX" sz="3200" b="1" dirty="0"/>
              <a:t>:</a:t>
            </a:r>
            <a:r>
              <a:rPr lang="es-MX" sz="3200" dirty="0"/>
              <a:t> Niega la evaluación de múltiples condiciones.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3200" b="1" dirty="0" err="1"/>
              <a:t>only</a:t>
            </a:r>
            <a:r>
              <a:rPr lang="es-MX" sz="3200" b="1" dirty="0"/>
              <a:t>: </a:t>
            </a:r>
            <a:r>
              <a:rPr lang="es-MX" sz="3200" dirty="0"/>
              <a:t>Previene que navegadores antiguos que no soportan </a:t>
            </a:r>
            <a:r>
              <a:rPr lang="es-MX" sz="3200" dirty="0" err="1"/>
              <a:t>queries</a:t>
            </a:r>
            <a:r>
              <a:rPr lang="es-MX" sz="3200" dirty="0"/>
              <a:t> con funciones apliquen los estilos asignados.</a:t>
            </a:r>
          </a:p>
        </p:txBody>
      </p:sp>
    </p:spTree>
    <p:extLst>
      <p:ext uri="{BB962C8B-B14F-4D97-AF65-F5344CB8AC3E}">
        <p14:creationId xmlns:p14="http://schemas.microsoft.com/office/powerpoint/2010/main" val="85995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Media </a:t>
            </a:r>
            <a:r>
              <a:rPr lang="es-MX" sz="3200" b="1" dirty="0" err="1"/>
              <a:t>Queries</a:t>
            </a:r>
            <a:r>
              <a:rPr lang="es-MX" sz="3200" b="1" dirty="0"/>
              <a:t> – Sintaxis: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Media </a:t>
            </a:r>
            <a:r>
              <a:rPr lang="es-MX" sz="3200" b="1" dirty="0" err="1"/>
              <a:t>Types</a:t>
            </a:r>
            <a:r>
              <a:rPr lang="es-MX" sz="3200" b="1" dirty="0"/>
              <a:t>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3200" b="1" dirty="0" err="1"/>
              <a:t>all</a:t>
            </a:r>
            <a:r>
              <a:rPr lang="es-MX" sz="3200" b="1" dirty="0"/>
              <a:t>:</a:t>
            </a:r>
            <a:r>
              <a:rPr lang="es-MX" sz="3200" dirty="0"/>
              <a:t> Apto para todos los dispositivos.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3200" b="1" dirty="0" err="1"/>
              <a:t>print</a:t>
            </a:r>
            <a:r>
              <a:rPr lang="es-MX" sz="3200" b="1" dirty="0"/>
              <a:t>:</a:t>
            </a:r>
            <a:r>
              <a:rPr lang="es-MX" sz="3200" dirty="0"/>
              <a:t> Visualización de documentos en una pantalla en el modo de vista previa de impresión.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3200" b="1" dirty="0" err="1"/>
              <a:t>screen</a:t>
            </a:r>
            <a:r>
              <a:rPr lang="es-MX" sz="3200" b="1" dirty="0"/>
              <a:t>: </a:t>
            </a:r>
            <a:r>
              <a:rPr lang="es-MX" sz="3200" dirty="0"/>
              <a:t>Destinado principalmente a las pantallas.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3200" b="1" dirty="0" err="1"/>
              <a:t>speech</a:t>
            </a:r>
            <a:r>
              <a:rPr lang="es-MX" sz="3200" b="1" dirty="0"/>
              <a:t>:</a:t>
            </a:r>
            <a:r>
              <a:rPr lang="es-MX" sz="3200" dirty="0"/>
              <a:t> Destinado a sintetizadores de voz. </a:t>
            </a:r>
          </a:p>
        </p:txBody>
      </p:sp>
    </p:spTree>
    <p:extLst>
      <p:ext uri="{BB962C8B-B14F-4D97-AF65-F5344CB8AC3E}">
        <p14:creationId xmlns:p14="http://schemas.microsoft.com/office/powerpoint/2010/main" val="3860416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in fotograf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con fotografia o gráfic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4912</TotalTime>
  <Words>497</Words>
  <Application>Microsoft Office PowerPoint</Application>
  <PresentationFormat>Panorámica</PresentationFormat>
  <Paragraphs>80</Paragraphs>
  <Slides>15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Quattrocento Sans</vt:lpstr>
      <vt:lpstr>Tema sin fotografia</vt:lpstr>
      <vt:lpstr>Tema con fotografia o gráficos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Erika Miosoti Faura Arellano</dc:creator>
  <cp:lastModifiedBy>José M Dager Montoya</cp:lastModifiedBy>
  <cp:revision>53</cp:revision>
  <dcterms:created xsi:type="dcterms:W3CDTF">2021-04-23T20:46:27Z</dcterms:created>
  <dcterms:modified xsi:type="dcterms:W3CDTF">2021-09-25T18:43:19Z</dcterms:modified>
</cp:coreProperties>
</file>