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76" r:id="rId3"/>
    <p:sldId id="257" r:id="rId4"/>
    <p:sldId id="269" r:id="rId5"/>
    <p:sldId id="260" r:id="rId6"/>
    <p:sldId id="258" r:id="rId7"/>
    <p:sldId id="262" r:id="rId8"/>
    <p:sldId id="271" r:id="rId9"/>
    <p:sldId id="272" r:id="rId10"/>
    <p:sldId id="273" r:id="rId11"/>
    <p:sldId id="274" r:id="rId12"/>
    <p:sldId id="275" r:id="rId13"/>
    <p:sldId id="270" r:id="rId14"/>
    <p:sldId id="259" r:id="rId15"/>
    <p:sldId id="261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/>
    <p:restoredTop sz="91400"/>
  </p:normalViewPr>
  <p:slideViewPr>
    <p:cSldViewPr snapToGrid="0" snapToObjects="1">
      <p:cViewPr varScale="1">
        <p:scale>
          <a:sx n="103" d="100"/>
          <a:sy n="103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C38D-DD29-B145-85D9-5FD6D91E1341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5839-BC0D-1F40-8B2D-81AD9FD20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839-BC0D-1F40-8B2D-81AD9FD20D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2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839-BC0D-1F40-8B2D-81AD9FD20D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5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FE2B-07F4-C848-B55B-62176A7C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6405-8AEC-934F-956A-6614D52C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CEB1-8D76-9841-AF6B-2ED2F2E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4631-A8D3-4C4B-BC55-764CC3B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CD19-781E-8A44-BE9D-89911114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22FD-B56E-4549-BA40-F249167C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421F9-BF96-B944-B2CF-00A4D066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8AAC-4D99-F242-A4B5-DBE4C1ED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9B09-33FC-A443-AEC1-B38B5E9F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69D9-14BD-CB43-954D-416F2C40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240E9-D82D-1046-BDBC-52D0A3A19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BBDEC-DDA0-CA4D-9829-80721B0D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4A47-3C2A-F94A-889C-6418E5EB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D5A0-DF43-574F-BF85-90CD52E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582E-4A89-2C48-BC67-15173D4C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00EE-DBB8-5B4C-A2FB-CA335CCF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B33-7D53-544D-A3ED-9A228DE0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AD8C-B2DA-2149-8ABD-8879192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A1FA-4E54-3745-8101-9D5CE893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EB10-0422-9142-9423-8D65B61C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6953-5AA1-A646-8D47-344788E4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CCF2-1252-6F4D-BCA5-B38D2808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EC60-9D5A-E547-9B88-6ACB7D4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1E34-4909-0A41-B2CD-4E6F7CD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619A-ADC6-F847-97D5-B4288FCF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7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7478-0366-CB4B-B886-399D2E3B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3E10-40E9-794F-8656-80DC8ABFE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2D5E1-A079-4646-832F-0986A52B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1C74E-B080-CE46-82AA-FDCD555B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8F98-31F2-F742-83C1-9E8B0D55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FBFB-7A28-484F-9E7F-46FA9B0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0690-872D-8444-AC16-6D382F68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AF4E9-4D6A-D443-8372-5171604E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6A6F-B191-1848-A51D-D610CA7F8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08EA4-95E4-684F-BC75-26261D4F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A924B-EF29-0240-AFB4-51044822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2519C-ED78-074C-B464-A266B2F0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4E235-AB14-2B4E-82E1-DB5A96E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2FB4E-F6BA-3744-A7DA-E2FB105D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E7-0264-CE4A-B5C3-978ED8FE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0D02E-BA2E-DE47-BF7A-9286780B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B0C71-D135-F449-97D4-A3CB776C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57E9C-5495-5C4E-BED9-90007BDA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478C5-969F-7B4F-92F4-725F85DC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AA1D1-76FB-A444-A390-8766D65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CAA0-EFF1-C04D-81C1-ED3112A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5B5-734B-1B45-91CE-8F38AC8B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A0D6-D73A-AF40-BDEA-5FD7662A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728F-E669-0441-A5C1-1C866DC5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6D1FA-A619-AD44-9C04-DAD6DD5F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14D7-A0C7-B648-8CF8-90F36A58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F4BC6-C778-5B45-959B-D16C21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BB9D-0DCD-6A44-8092-4B1D3710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A408C-7172-9F40-BBD2-29B42A91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32F4-3C43-A14E-93DA-B4C9CC0F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2394-A4CF-764A-9A08-03AA1A86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2180-4BC4-1B49-AD7B-2925115D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64B7D-54F8-9248-BD22-03B9360E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42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8BB6F-6045-4049-A5FC-CE2D0988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D23B-B7C2-EC4A-8EF7-4149325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91F9-B33B-4D4F-A452-B704BA0BF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9032-6425-E340-AF99-1EEBE1A9780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FD44-B64E-164C-B601-B555B3D44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52A3-1A66-394E-91CF-CDCF197F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D97E-35EA-3247-BE85-9650218CB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2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8DC66-7556-2649-9E86-786A442EB03B}"/>
              </a:ext>
            </a:extLst>
          </p:cNvPr>
          <p:cNvSpPr txBox="1"/>
          <p:nvPr/>
        </p:nvSpPr>
        <p:spPr>
          <a:xfrm>
            <a:off x="0" y="215299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Trebuchet MS" panose="020B0703020202090204" pitchFamily="34" charset="0"/>
                <a:cs typeface="Futura Medium" panose="020B0602020204020303" pitchFamily="34" charset="-79"/>
              </a:rPr>
              <a:t>Что же такое </a:t>
            </a:r>
            <a:r>
              <a:rPr lang="en-US" sz="5400" dirty="0" err="1">
                <a:latin typeface="Trebuchet MS" panose="020B0703020202090204" pitchFamily="34" charset="0"/>
                <a:cs typeface="Futura Medium" panose="020B0602020204020303" pitchFamily="34" charset="-79"/>
              </a:rPr>
              <a:t>Blockchain</a:t>
            </a:r>
            <a:r>
              <a:rPr lang="en-US" sz="5400" dirty="0">
                <a:latin typeface="Trebuchet MS" panose="020B0703020202090204" pitchFamily="34" charset="0"/>
                <a:cs typeface="Futura Medium" panose="020B0602020204020303" pitchFamily="34" charset="-79"/>
              </a:rPr>
              <a:t>?</a:t>
            </a:r>
            <a:endParaRPr lang="ru-RU" sz="5400" dirty="0">
              <a:latin typeface="Trebuchet MS" panose="020B0703020202090204" pitchFamily="34" charset="0"/>
              <a:cs typeface="Futura Medium" panose="020B0602020204020303" pitchFamily="34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E8037-EA68-1E4C-9338-D15C679D7C6C}"/>
              </a:ext>
            </a:extLst>
          </p:cNvPr>
          <p:cNvSpPr/>
          <p:nvPr/>
        </p:nvSpPr>
        <p:spPr>
          <a:xfrm>
            <a:off x="5696922" y="3676491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❓❓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A6136-F47B-2342-BB00-27699F586950}"/>
              </a:ext>
            </a:extLst>
          </p:cNvPr>
          <p:cNvSpPr/>
          <p:nvPr/>
        </p:nvSpPr>
        <p:spPr>
          <a:xfrm>
            <a:off x="5956880" y="4515473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BB6BF-5F52-2648-8281-51E90B11D867}"/>
              </a:ext>
            </a:extLst>
          </p:cNvPr>
          <p:cNvSpPr/>
          <p:nvPr/>
        </p:nvSpPr>
        <p:spPr>
          <a:xfrm>
            <a:off x="5208363" y="331514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❓❓</a:t>
            </a:r>
          </a:p>
        </p:txBody>
      </p:sp>
    </p:spTree>
    <p:extLst>
      <p:ext uri="{BB962C8B-B14F-4D97-AF65-F5344CB8AC3E}">
        <p14:creationId xmlns:p14="http://schemas.microsoft.com/office/powerpoint/2010/main" val="32812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5406C8-D587-0446-BA8B-392EC804FC8F}"/>
              </a:ext>
            </a:extLst>
          </p:cNvPr>
          <p:cNvSpPr/>
          <p:nvPr/>
        </p:nvSpPr>
        <p:spPr>
          <a:xfrm>
            <a:off x="2340633" y="2809040"/>
            <a:ext cx="1691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600" dirty="0"/>
              <a:t>👨🏻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9911F-E4E4-6D46-8B53-EAFE61AC9382}"/>
              </a:ext>
            </a:extLst>
          </p:cNvPr>
          <p:cNvSpPr/>
          <p:nvPr/>
        </p:nvSpPr>
        <p:spPr>
          <a:xfrm>
            <a:off x="2617718" y="433435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CDB49-8EB8-E54C-8B25-2C918B4C8C97}"/>
              </a:ext>
            </a:extLst>
          </p:cNvPr>
          <p:cNvSpPr txBox="1"/>
          <p:nvPr/>
        </p:nvSpPr>
        <p:spPr>
          <a:xfrm>
            <a:off x="2340633" y="51653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ru-RU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b="1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4FCC4-56B3-B440-B9ED-48DBFD42D2EB}"/>
              </a:ext>
            </a:extLst>
          </p:cNvPr>
          <p:cNvSpPr/>
          <p:nvPr/>
        </p:nvSpPr>
        <p:spPr>
          <a:xfrm>
            <a:off x="8236658" y="39039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👩🏼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D8BAB4-7554-6D47-B930-537075FEADA0}"/>
              </a:ext>
            </a:extLst>
          </p:cNvPr>
          <p:cNvSpPr/>
          <p:nvPr/>
        </p:nvSpPr>
        <p:spPr>
          <a:xfrm>
            <a:off x="8134066" y="2764690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800" dirty="0"/>
              <a:t>👨🏾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724BA-ADB7-4A42-8CED-E8B8E1F81B1A}"/>
              </a:ext>
            </a:extLst>
          </p:cNvPr>
          <p:cNvSpPr/>
          <p:nvPr/>
        </p:nvSpPr>
        <p:spPr>
          <a:xfrm>
            <a:off x="8236658" y="553456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👱🏻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12743C-A8CC-EA47-AD7C-B78BFE69156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32170" y="1052111"/>
            <a:ext cx="2304488" cy="219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F90DF3-9539-CE40-B7FF-A421D94221BB}"/>
              </a:ext>
            </a:extLst>
          </p:cNvPr>
          <p:cNvCxnSpPr>
            <a:cxnSpLocks/>
          </p:cNvCxnSpPr>
          <p:nvPr/>
        </p:nvCxnSpPr>
        <p:spPr>
          <a:xfrm>
            <a:off x="5932170" y="3487965"/>
            <a:ext cx="2201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526DE-1BD7-EC45-A49D-8475A4F77B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32170" y="3730948"/>
            <a:ext cx="2304488" cy="2465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64422B-8458-3540-B547-67257FA548E2}"/>
              </a:ext>
            </a:extLst>
          </p:cNvPr>
          <p:cNvSpPr txBox="1"/>
          <p:nvPr/>
        </p:nvSpPr>
        <p:spPr>
          <a:xfrm>
            <a:off x="3605892" y="3238321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rebuchet MS" panose="020B0703020202090204" pitchFamily="34" charset="0"/>
              </a:rPr>
              <a:t>Передача 📩</a:t>
            </a:r>
          </a:p>
        </p:txBody>
      </p:sp>
    </p:spTree>
    <p:extLst>
      <p:ext uri="{BB962C8B-B14F-4D97-AF65-F5344CB8AC3E}">
        <p14:creationId xmlns:p14="http://schemas.microsoft.com/office/powerpoint/2010/main" val="33628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4FCC4-56B3-B440-B9ED-48DBFD42D2EB}"/>
              </a:ext>
            </a:extLst>
          </p:cNvPr>
          <p:cNvSpPr/>
          <p:nvPr/>
        </p:nvSpPr>
        <p:spPr>
          <a:xfrm>
            <a:off x="3493208" y="13893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👩🏼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D8BAB4-7554-6D47-B930-537075FEADA0}"/>
              </a:ext>
            </a:extLst>
          </p:cNvPr>
          <p:cNvSpPr/>
          <p:nvPr/>
        </p:nvSpPr>
        <p:spPr>
          <a:xfrm>
            <a:off x="3390616" y="2513230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800" dirty="0"/>
              <a:t>👨🏾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724BA-ADB7-4A42-8CED-E8B8E1F81B1A}"/>
              </a:ext>
            </a:extLst>
          </p:cNvPr>
          <p:cNvSpPr/>
          <p:nvPr/>
        </p:nvSpPr>
        <p:spPr>
          <a:xfrm>
            <a:off x="3493208" y="528310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👱🏻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EB413-F1AB-B64B-8EC1-7AC7F77A2266}"/>
              </a:ext>
            </a:extLst>
          </p:cNvPr>
          <p:cNvSpPr/>
          <p:nvPr/>
        </p:nvSpPr>
        <p:spPr>
          <a:xfrm>
            <a:off x="5008141" y="415929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10214-7CA0-2748-A7E2-A3147CA21C93}"/>
              </a:ext>
            </a:extLst>
          </p:cNvPr>
          <p:cNvSpPr/>
          <p:nvPr/>
        </p:nvSpPr>
        <p:spPr>
          <a:xfrm>
            <a:off x="5871364" y="539039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Проверка и занесение в реестр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D5D3E-CD76-E943-8866-89AD629CEEC2}"/>
              </a:ext>
            </a:extLst>
          </p:cNvPr>
          <p:cNvSpPr/>
          <p:nvPr/>
        </p:nvSpPr>
        <p:spPr>
          <a:xfrm>
            <a:off x="5008141" y="2831469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56C75-D3FE-AF40-A360-015BA566B8E7}"/>
              </a:ext>
            </a:extLst>
          </p:cNvPr>
          <p:cNvSpPr/>
          <p:nvPr/>
        </p:nvSpPr>
        <p:spPr>
          <a:xfrm>
            <a:off x="5871364" y="2954579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Проверка и занесение в реестр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63E47A-7FFA-0A42-92CA-C0C30891BD8D}"/>
              </a:ext>
            </a:extLst>
          </p:cNvPr>
          <p:cNvSpPr/>
          <p:nvPr/>
        </p:nvSpPr>
        <p:spPr>
          <a:xfrm>
            <a:off x="5008141" y="54594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✅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5F8C3-ADE0-2047-B636-7DCB974983AA}"/>
              </a:ext>
            </a:extLst>
          </p:cNvPr>
          <p:cNvSpPr/>
          <p:nvPr/>
        </p:nvSpPr>
        <p:spPr>
          <a:xfrm>
            <a:off x="5871364" y="5582510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Проверка и занесение в реестр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3F660F-CD68-834B-A0BA-763FA69782CF}"/>
              </a:ext>
            </a:extLst>
          </p:cNvPr>
          <p:cNvSpPr/>
          <p:nvPr/>
        </p:nvSpPr>
        <p:spPr>
          <a:xfrm>
            <a:off x="2319480" y="231262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B8DC0-CDAA-044F-9CFC-40B6C6479E48}"/>
              </a:ext>
            </a:extLst>
          </p:cNvPr>
          <p:cNvSpPr txBox="1"/>
          <p:nvPr/>
        </p:nvSpPr>
        <p:spPr>
          <a:xfrm>
            <a:off x="2042395" y="10622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ru-RU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b="1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3CE12-6B4A-D748-B434-50EAE3E0EF93}"/>
              </a:ext>
            </a:extLst>
          </p:cNvPr>
          <p:cNvSpPr/>
          <p:nvPr/>
        </p:nvSpPr>
        <p:spPr>
          <a:xfrm>
            <a:off x="2319480" y="2646802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D746B8-B631-8344-BEEF-7CFDDDED9AFE}"/>
              </a:ext>
            </a:extLst>
          </p:cNvPr>
          <p:cNvSpPr txBox="1"/>
          <p:nvPr/>
        </p:nvSpPr>
        <p:spPr>
          <a:xfrm>
            <a:off x="2042395" y="34777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ru-RU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b="1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15FD5B-3816-0A42-A3A2-93A333E1DBD5}"/>
              </a:ext>
            </a:extLst>
          </p:cNvPr>
          <p:cNvSpPr/>
          <p:nvPr/>
        </p:nvSpPr>
        <p:spPr>
          <a:xfrm>
            <a:off x="2319480" y="533708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3E7031-19D0-7C49-97D9-5EC91B777277}"/>
              </a:ext>
            </a:extLst>
          </p:cNvPr>
          <p:cNvSpPr txBox="1"/>
          <p:nvPr/>
        </p:nvSpPr>
        <p:spPr>
          <a:xfrm>
            <a:off x="2042395" y="616807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ru-RU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b="1" dirty="0">
                <a:latin typeface="Trebuchet MS" panose="020B0703020202090204" pitchFamily="34" charset="0"/>
              </a:rPr>
              <a:t>Блок</a:t>
            </a:r>
          </a:p>
        </p:txBody>
      </p:sp>
    </p:spTree>
    <p:extLst>
      <p:ext uri="{BB962C8B-B14F-4D97-AF65-F5344CB8AC3E}">
        <p14:creationId xmlns:p14="http://schemas.microsoft.com/office/powerpoint/2010/main" val="35892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9" grpId="0"/>
      <p:bldP spid="2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37580E6-09ED-374E-A10A-566087085DA3}"/>
              </a:ext>
            </a:extLst>
          </p:cNvPr>
          <p:cNvSpPr/>
          <p:nvPr/>
        </p:nvSpPr>
        <p:spPr>
          <a:xfrm>
            <a:off x="913646" y="2483079"/>
            <a:ext cx="10767814" cy="2660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3F660F-CD68-834B-A0BA-763FA69782CF}"/>
              </a:ext>
            </a:extLst>
          </p:cNvPr>
          <p:cNvSpPr/>
          <p:nvPr/>
        </p:nvSpPr>
        <p:spPr>
          <a:xfrm>
            <a:off x="8590515" y="287361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FB8DC0-CDAA-044F-9CFC-40B6C6479E48}"/>
              </a:ext>
            </a:extLst>
          </p:cNvPr>
          <p:cNvSpPr txBox="1"/>
          <p:nvPr/>
        </p:nvSpPr>
        <p:spPr>
          <a:xfrm>
            <a:off x="8196977" y="4197055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 </a:t>
            </a:r>
            <a:r>
              <a:rPr lang="ru-RU" sz="2800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sz="2800" b="1" dirty="0">
                <a:latin typeface="Trebuchet MS" panose="020B0703020202090204" pitchFamily="34" charset="0"/>
              </a:rPr>
              <a:t>Блок 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3CE12-6B4A-D748-B434-50EAE3E0EF93}"/>
              </a:ext>
            </a:extLst>
          </p:cNvPr>
          <p:cNvSpPr/>
          <p:nvPr/>
        </p:nvSpPr>
        <p:spPr>
          <a:xfrm>
            <a:off x="2094173" y="280927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D746B8-B631-8344-BEEF-7CFDDDED9AFE}"/>
              </a:ext>
            </a:extLst>
          </p:cNvPr>
          <p:cNvSpPr txBox="1"/>
          <p:nvPr/>
        </p:nvSpPr>
        <p:spPr>
          <a:xfrm>
            <a:off x="1700635" y="4197055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 </a:t>
            </a:r>
            <a:r>
              <a:rPr lang="ru-RU" sz="2800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sz="2800" b="1" dirty="0">
                <a:latin typeface="Trebuchet MS" panose="020B0703020202090204" pitchFamily="34" charset="0"/>
              </a:rPr>
              <a:t>Блок 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15FD5B-3816-0A42-A3A2-93A333E1DBD5}"/>
              </a:ext>
            </a:extLst>
          </p:cNvPr>
          <p:cNvSpPr/>
          <p:nvPr/>
        </p:nvSpPr>
        <p:spPr>
          <a:xfrm>
            <a:off x="5325570" y="287361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3E7031-19D0-7C49-97D9-5EC91B777277}"/>
              </a:ext>
            </a:extLst>
          </p:cNvPr>
          <p:cNvSpPr txBox="1"/>
          <p:nvPr/>
        </p:nvSpPr>
        <p:spPr>
          <a:xfrm>
            <a:off x="4767564" y="4197055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rebuchet MS" panose="020B0703020202090204" pitchFamily="34" charset="0"/>
              </a:rPr>
              <a:t> </a:t>
            </a:r>
            <a:r>
              <a:rPr lang="ru-RU" sz="2800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  </a:t>
            </a:r>
            <a:r>
              <a:rPr lang="ru-RU" sz="2800" b="1" dirty="0">
                <a:latin typeface="Trebuchet MS" panose="020B0703020202090204" pitchFamily="34" charset="0"/>
              </a:rPr>
              <a:t>Блок 22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0E594C-B825-984D-AB7D-25B33E9F168B}"/>
              </a:ext>
            </a:extLst>
          </p:cNvPr>
          <p:cNvCxnSpPr>
            <a:cxnSpLocks/>
          </p:cNvCxnSpPr>
          <p:nvPr/>
        </p:nvCxnSpPr>
        <p:spPr>
          <a:xfrm flipH="1">
            <a:off x="3811458" y="3382966"/>
            <a:ext cx="1034377" cy="0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E8757-226C-1B4D-979B-0B66438CB35E}"/>
              </a:ext>
            </a:extLst>
          </p:cNvPr>
          <p:cNvCxnSpPr>
            <a:cxnSpLocks/>
          </p:cNvCxnSpPr>
          <p:nvPr/>
        </p:nvCxnSpPr>
        <p:spPr>
          <a:xfrm flipH="1">
            <a:off x="7046148" y="3382966"/>
            <a:ext cx="1034377" cy="0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E938F5-B42D-2B44-8493-213E2BED0A91}"/>
              </a:ext>
            </a:extLst>
          </p:cNvPr>
          <p:cNvSpPr txBox="1"/>
          <p:nvPr/>
        </p:nvSpPr>
        <p:spPr>
          <a:xfrm>
            <a:off x="10671623" y="2873616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4C5DD-B3BD-F646-9113-796B86C8FFB6}"/>
              </a:ext>
            </a:extLst>
          </p:cNvPr>
          <p:cNvSpPr/>
          <p:nvPr/>
        </p:nvSpPr>
        <p:spPr>
          <a:xfrm>
            <a:off x="5369488" y="410066"/>
            <a:ext cx="13131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800" dirty="0"/>
              <a:t>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D64436-9F11-5B48-B826-15B6E093BFDB}"/>
              </a:ext>
            </a:extLst>
          </p:cNvPr>
          <p:cNvSpPr txBox="1"/>
          <p:nvPr/>
        </p:nvSpPr>
        <p:spPr>
          <a:xfrm>
            <a:off x="5165105" y="1676649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rebuchet MS" panose="020B0703020202090204" pitchFamily="34" charset="0"/>
              </a:rPr>
              <a:t>Реестр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65B39-78ED-4648-8064-ABAD17FDDF63}"/>
              </a:ext>
            </a:extLst>
          </p:cNvPr>
          <p:cNvSpPr txBox="1"/>
          <p:nvPr/>
        </p:nvSpPr>
        <p:spPr>
          <a:xfrm>
            <a:off x="1133341" y="2847318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26594-57B8-5D4C-B959-58316EF9F172}"/>
              </a:ext>
            </a:extLst>
          </p:cNvPr>
          <p:cNvSpPr txBox="1"/>
          <p:nvPr/>
        </p:nvSpPr>
        <p:spPr>
          <a:xfrm>
            <a:off x="2857985" y="5634423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rebuchet MS" panose="020B0703020202090204" pitchFamily="34" charset="0"/>
              </a:rPr>
              <a:t> </a:t>
            </a:r>
            <a:r>
              <a:rPr lang="en-US" sz="3600" b="1" dirty="0" err="1">
                <a:latin typeface="Trebuchet MS" panose="020B0703020202090204" pitchFamily="34" charset="0"/>
              </a:rPr>
              <a:t>Blockchain</a:t>
            </a:r>
            <a:endParaRPr lang="ru-RU" sz="3600" b="1" dirty="0">
              <a:latin typeface="Trebuchet MS" panose="020B070302020209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D6535-B76F-9E48-88A2-958A6AC426DC}"/>
              </a:ext>
            </a:extLst>
          </p:cNvPr>
          <p:cNvSpPr/>
          <p:nvPr/>
        </p:nvSpPr>
        <p:spPr>
          <a:xfrm>
            <a:off x="5540987" y="5634422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rebuchet MS" panose="020B0703020202090204" pitchFamily="34" charset="0"/>
              </a:rPr>
              <a:t>– цепочка блоков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534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3" grpId="0"/>
      <p:bldP spid="22" grpId="0"/>
      <p:bldP spid="35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44616-D2DA-F745-9848-09F8B4A3BF01}"/>
              </a:ext>
            </a:extLst>
          </p:cNvPr>
          <p:cNvSpPr/>
          <p:nvPr/>
        </p:nvSpPr>
        <p:spPr>
          <a:xfrm>
            <a:off x="254208" y="1039440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203AF-4D83-004A-A529-0AA0FBB7237B}"/>
              </a:ext>
            </a:extLst>
          </p:cNvPr>
          <p:cNvSpPr txBox="1"/>
          <p:nvPr/>
        </p:nvSpPr>
        <p:spPr>
          <a:xfrm>
            <a:off x="803434" y="19627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196E2-F200-E04A-B6B5-008CC2CA9FBC}"/>
              </a:ext>
            </a:extLst>
          </p:cNvPr>
          <p:cNvSpPr/>
          <p:nvPr/>
        </p:nvSpPr>
        <p:spPr>
          <a:xfrm>
            <a:off x="254208" y="264226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04885-2544-7B40-B6C2-66D294BE1042}"/>
              </a:ext>
            </a:extLst>
          </p:cNvPr>
          <p:cNvSpPr txBox="1"/>
          <p:nvPr/>
        </p:nvSpPr>
        <p:spPr>
          <a:xfrm>
            <a:off x="803434" y="35655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78252-6EB0-C949-8B66-D67D0B6EA464}"/>
              </a:ext>
            </a:extLst>
          </p:cNvPr>
          <p:cNvSpPr/>
          <p:nvPr/>
        </p:nvSpPr>
        <p:spPr>
          <a:xfrm>
            <a:off x="254208" y="448892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9DA1-5B75-B84A-95B5-C329DAF9AC04}"/>
              </a:ext>
            </a:extLst>
          </p:cNvPr>
          <p:cNvSpPr txBox="1"/>
          <p:nvPr/>
        </p:nvSpPr>
        <p:spPr>
          <a:xfrm>
            <a:off x="803434" y="541225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89F7C-3D73-0541-A194-EFAD160B5FCE}"/>
              </a:ext>
            </a:extLst>
          </p:cNvPr>
          <p:cNvCxnSpPr>
            <a:cxnSpLocks/>
          </p:cNvCxnSpPr>
          <p:nvPr/>
        </p:nvCxnSpPr>
        <p:spPr>
          <a:xfrm>
            <a:off x="2651249" y="3044742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3B6C0-7609-B34F-98A0-F1210FFF0576}"/>
              </a:ext>
            </a:extLst>
          </p:cNvPr>
          <p:cNvCxnSpPr>
            <a:cxnSpLocks/>
          </p:cNvCxnSpPr>
          <p:nvPr/>
        </p:nvCxnSpPr>
        <p:spPr>
          <a:xfrm>
            <a:off x="2651249" y="4952369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7D7BA-E393-6E4F-BF94-E3A1AFC0059B}"/>
              </a:ext>
            </a:extLst>
          </p:cNvPr>
          <p:cNvCxnSpPr>
            <a:cxnSpLocks/>
          </p:cNvCxnSpPr>
          <p:nvPr/>
        </p:nvCxnSpPr>
        <p:spPr>
          <a:xfrm>
            <a:off x="2651249" y="1441914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1ECA8-BF4E-FC4A-91AE-C2671759A341}"/>
              </a:ext>
            </a:extLst>
          </p:cNvPr>
          <p:cNvSpPr/>
          <p:nvPr/>
        </p:nvSpPr>
        <p:spPr>
          <a:xfrm>
            <a:off x="4645402" y="124313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DF14-AEFE-064B-B271-523661C4D3F2}"/>
              </a:ext>
            </a:extLst>
          </p:cNvPr>
          <p:cNvSpPr txBox="1"/>
          <p:nvPr/>
        </p:nvSpPr>
        <p:spPr>
          <a:xfrm>
            <a:off x="4744246" y="20581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ru-RU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BFBCA-1F28-F746-9FB4-A9AD70C9E136}"/>
              </a:ext>
            </a:extLst>
          </p:cNvPr>
          <p:cNvSpPr/>
          <p:nvPr/>
        </p:nvSpPr>
        <p:spPr>
          <a:xfrm>
            <a:off x="4322837" y="2458851"/>
            <a:ext cx="1599756" cy="2953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1D40A-7E57-4945-BE54-418174992C2A}"/>
              </a:ext>
            </a:extLst>
          </p:cNvPr>
          <p:cNvSpPr/>
          <p:nvPr/>
        </p:nvSpPr>
        <p:spPr>
          <a:xfrm>
            <a:off x="4504597" y="4660182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89D59-6E14-B340-8A75-4BE14A720AF4}"/>
              </a:ext>
            </a:extLst>
          </p:cNvPr>
          <p:cNvSpPr txBox="1"/>
          <p:nvPr/>
        </p:nvSpPr>
        <p:spPr>
          <a:xfrm>
            <a:off x="4688943" y="506029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9CB6A-E6D5-644F-89C9-C0CF9DC0A090}"/>
              </a:ext>
            </a:extLst>
          </p:cNvPr>
          <p:cNvSpPr/>
          <p:nvPr/>
        </p:nvSpPr>
        <p:spPr>
          <a:xfrm>
            <a:off x="4504597" y="37231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02DC5-0A20-D145-8ADE-2DE601258B02}"/>
              </a:ext>
            </a:extLst>
          </p:cNvPr>
          <p:cNvSpPr txBox="1"/>
          <p:nvPr/>
        </p:nvSpPr>
        <p:spPr>
          <a:xfrm>
            <a:off x="4688943" y="4123235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AD3AA-7FEA-2048-82E7-853BEC532017}"/>
              </a:ext>
            </a:extLst>
          </p:cNvPr>
          <p:cNvSpPr/>
          <p:nvPr/>
        </p:nvSpPr>
        <p:spPr>
          <a:xfrm>
            <a:off x="4504597" y="276782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A7ED0-FF00-6247-8D95-537C1176D28B}"/>
              </a:ext>
            </a:extLst>
          </p:cNvPr>
          <p:cNvSpPr txBox="1"/>
          <p:nvPr/>
        </p:nvSpPr>
        <p:spPr>
          <a:xfrm>
            <a:off x="4688943" y="3167933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5C3BF-623A-E444-A739-1D8891F3223A}"/>
              </a:ext>
            </a:extLst>
          </p:cNvPr>
          <p:cNvCxnSpPr>
            <a:cxnSpLocks/>
          </p:cNvCxnSpPr>
          <p:nvPr/>
        </p:nvCxnSpPr>
        <p:spPr>
          <a:xfrm>
            <a:off x="6416566" y="3905896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1CD5E-2E06-AF42-A11F-7B3E006FB145}"/>
              </a:ext>
            </a:extLst>
          </p:cNvPr>
          <p:cNvSpPr/>
          <p:nvPr/>
        </p:nvSpPr>
        <p:spPr>
          <a:xfrm>
            <a:off x="6708255" y="246223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F12FD1-1D74-414E-A422-B5DBCFDA9791}"/>
              </a:ext>
            </a:extLst>
          </p:cNvPr>
          <p:cNvSpPr txBox="1"/>
          <p:nvPr/>
        </p:nvSpPr>
        <p:spPr>
          <a:xfrm>
            <a:off x="6155218" y="3475709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 </a:t>
            </a:r>
            <a:r>
              <a:rPr lang="ru-RU" sz="1600" dirty="0">
                <a:latin typeface="Trebuchet MS" panose="020B0703020202090204" pitchFamily="34" charset="0"/>
              </a:rPr>
              <a:t>Запечатывание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BB202-DBCD-FD46-9117-E6BD6205A3FE}"/>
              </a:ext>
            </a:extLst>
          </p:cNvPr>
          <p:cNvSpPr/>
          <p:nvPr/>
        </p:nvSpPr>
        <p:spPr>
          <a:xfrm>
            <a:off x="7794431" y="3523070"/>
            <a:ext cx="747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👨🏻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D26644-75CF-B940-809B-052A2BA01C6B}"/>
              </a:ext>
            </a:extLst>
          </p:cNvPr>
          <p:cNvSpPr/>
          <p:nvPr/>
        </p:nvSpPr>
        <p:spPr>
          <a:xfrm>
            <a:off x="8289531" y="30624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📝📒</a:t>
            </a:r>
            <a:endParaRPr lang="ru-RU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D3950-D95E-A94A-8350-A80D51F1D84A}"/>
              </a:ext>
            </a:extLst>
          </p:cNvPr>
          <p:cNvSpPr/>
          <p:nvPr/>
        </p:nvSpPr>
        <p:spPr>
          <a:xfrm>
            <a:off x="6208829" y="287294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👨🏻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B6FAA4-F383-3241-856E-39AB70909124}"/>
              </a:ext>
            </a:extLst>
          </p:cNvPr>
          <p:cNvCxnSpPr>
            <a:cxnSpLocks/>
          </p:cNvCxnSpPr>
          <p:nvPr/>
        </p:nvCxnSpPr>
        <p:spPr>
          <a:xfrm flipV="1">
            <a:off x="9073135" y="2224225"/>
            <a:ext cx="596382" cy="73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D5C772-298E-7342-B481-E5AA150940F3}"/>
              </a:ext>
            </a:extLst>
          </p:cNvPr>
          <p:cNvCxnSpPr>
            <a:cxnSpLocks/>
          </p:cNvCxnSpPr>
          <p:nvPr/>
        </p:nvCxnSpPr>
        <p:spPr>
          <a:xfrm flipV="1">
            <a:off x="9089750" y="3905897"/>
            <a:ext cx="73159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B7C8AF-5869-184B-A540-42D2E8F80D9F}"/>
              </a:ext>
            </a:extLst>
          </p:cNvPr>
          <p:cNvCxnSpPr>
            <a:cxnSpLocks/>
          </p:cNvCxnSpPr>
          <p:nvPr/>
        </p:nvCxnSpPr>
        <p:spPr>
          <a:xfrm>
            <a:off x="9089750" y="4995815"/>
            <a:ext cx="579767" cy="78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BDBCF00-FB89-F947-BA40-80E1301B8311}"/>
              </a:ext>
            </a:extLst>
          </p:cNvPr>
          <p:cNvSpPr/>
          <p:nvPr/>
        </p:nvSpPr>
        <p:spPr>
          <a:xfrm>
            <a:off x="9947751" y="1035316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👨🏾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0B4FDC-88BE-634F-BF55-D4B7D885A188}"/>
              </a:ext>
            </a:extLst>
          </p:cNvPr>
          <p:cNvSpPr/>
          <p:nvPr/>
        </p:nvSpPr>
        <p:spPr>
          <a:xfrm>
            <a:off x="10689541" y="102887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📝📒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47353-F83A-3748-9376-B53C3F746931}"/>
              </a:ext>
            </a:extLst>
          </p:cNvPr>
          <p:cNvSpPr/>
          <p:nvPr/>
        </p:nvSpPr>
        <p:spPr>
          <a:xfrm>
            <a:off x="10024695" y="344414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/>
              <a:t>👩🏼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62612C-2DB5-8640-8096-4B4BD463A4D9}"/>
              </a:ext>
            </a:extLst>
          </p:cNvPr>
          <p:cNvSpPr/>
          <p:nvPr/>
        </p:nvSpPr>
        <p:spPr>
          <a:xfrm>
            <a:off x="10719826" y="3422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📝📒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A8AAFA-5641-F443-9F8F-491BD60705AB}"/>
              </a:ext>
            </a:extLst>
          </p:cNvPr>
          <p:cNvSpPr/>
          <p:nvPr/>
        </p:nvSpPr>
        <p:spPr>
          <a:xfrm>
            <a:off x="9974317" y="5556612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👱🏻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A6AE78-98DC-D74C-837A-37EEC9EC9676}"/>
              </a:ext>
            </a:extLst>
          </p:cNvPr>
          <p:cNvSpPr/>
          <p:nvPr/>
        </p:nvSpPr>
        <p:spPr>
          <a:xfrm>
            <a:off x="10719826" y="55720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📝📒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C9CDCE-29E9-1141-9A4F-40F30401C036}"/>
              </a:ext>
            </a:extLst>
          </p:cNvPr>
          <p:cNvSpPr txBox="1"/>
          <p:nvPr/>
        </p:nvSpPr>
        <p:spPr>
          <a:xfrm>
            <a:off x="7388496" y="4321628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rebuchet MS" panose="020B0703020202090204" pitchFamily="34" charset="0"/>
              </a:rPr>
              <a:t>Передача в сеть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D78D9E-D2C2-EB46-B908-4ED983E9E09D}"/>
              </a:ext>
            </a:extLst>
          </p:cNvPr>
          <p:cNvSpPr/>
          <p:nvPr/>
        </p:nvSpPr>
        <p:spPr>
          <a:xfrm>
            <a:off x="10824914" y="6822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99EB03-CA73-734A-86F0-F03EFC78D842}"/>
              </a:ext>
            </a:extLst>
          </p:cNvPr>
          <p:cNvSpPr/>
          <p:nvPr/>
        </p:nvSpPr>
        <p:spPr>
          <a:xfrm>
            <a:off x="10851480" y="31063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ECAED2-12CB-464D-8724-AEB871309A7F}"/>
              </a:ext>
            </a:extLst>
          </p:cNvPr>
          <p:cNvSpPr/>
          <p:nvPr/>
        </p:nvSpPr>
        <p:spPr>
          <a:xfrm>
            <a:off x="10866028" y="5267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95CE5B-80D1-954B-AAE3-77C795BC935F}"/>
              </a:ext>
            </a:extLst>
          </p:cNvPr>
          <p:cNvSpPr txBox="1"/>
          <p:nvPr/>
        </p:nvSpPr>
        <p:spPr>
          <a:xfrm>
            <a:off x="9748702" y="2129182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rebuchet MS" panose="020B0703020202090204" pitchFamily="34" charset="0"/>
              </a:rPr>
              <a:t>Проверка и занесение в реестр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A15D1E-E7A6-E64A-BF89-B59504A19A30}"/>
              </a:ext>
            </a:extLst>
          </p:cNvPr>
          <p:cNvSpPr txBox="1"/>
          <p:nvPr/>
        </p:nvSpPr>
        <p:spPr>
          <a:xfrm>
            <a:off x="9748702" y="430790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rebuchet MS" panose="020B0703020202090204" pitchFamily="34" charset="0"/>
              </a:rPr>
              <a:t>Проверка и занесение в реестр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02E6E-825A-3C42-B793-98F16A51577E}"/>
              </a:ext>
            </a:extLst>
          </p:cNvPr>
          <p:cNvSpPr txBox="1"/>
          <p:nvPr/>
        </p:nvSpPr>
        <p:spPr>
          <a:xfrm>
            <a:off x="9821342" y="6307219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rebuchet MS" panose="020B0703020202090204" pitchFamily="34" charset="0"/>
              </a:rPr>
              <a:t>Проверка и занесение в реестр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8D7614-597A-2748-821B-B2FC66D2F615}"/>
              </a:ext>
            </a:extLst>
          </p:cNvPr>
          <p:cNvSpPr/>
          <p:nvPr/>
        </p:nvSpPr>
        <p:spPr>
          <a:xfrm>
            <a:off x="9367277" y="32268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F0E10B-A246-2E49-8180-2F6107D8A5DB}"/>
              </a:ext>
            </a:extLst>
          </p:cNvPr>
          <p:cNvSpPr/>
          <p:nvPr/>
        </p:nvSpPr>
        <p:spPr>
          <a:xfrm>
            <a:off x="9361267" y="141345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816517-8800-DA42-96F7-5ABCF8E4E2A3}"/>
              </a:ext>
            </a:extLst>
          </p:cNvPr>
          <p:cNvSpPr/>
          <p:nvPr/>
        </p:nvSpPr>
        <p:spPr>
          <a:xfrm>
            <a:off x="9377583" y="484888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1360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69CFC-21E0-0440-8A5C-45815820F2FE}"/>
              </a:ext>
            </a:extLst>
          </p:cNvPr>
          <p:cNvSpPr txBox="1"/>
          <p:nvPr/>
        </p:nvSpPr>
        <p:spPr>
          <a:xfrm>
            <a:off x="-2" y="1203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err="1">
                <a:latin typeface="Trebuchet MS" panose="020B0703020202090204" pitchFamily="34" charset="0"/>
                <a:cs typeface="Futura Medium" panose="020B0602020204020303" pitchFamily="34" charset="-79"/>
              </a:rPr>
              <a:t>Распределенность</a:t>
            </a:r>
            <a:endParaRPr lang="ru-RU" sz="3200" i="1" dirty="0">
              <a:latin typeface="Trebuchet MS" panose="020B070302020209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A0B0B-4EA4-3141-B89E-0D02BE2C356B}"/>
              </a:ext>
            </a:extLst>
          </p:cNvPr>
          <p:cNvSpPr txBox="1"/>
          <p:nvPr/>
        </p:nvSpPr>
        <p:spPr>
          <a:xfrm>
            <a:off x="-1" y="85441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cs typeface="Futura Medium" panose="020B0602020204020303" pitchFamily="34" charset="-79"/>
              </a:rPr>
              <a:t>Каждый участник сети самодостаточен и абсолютно заменяем 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9AEA49-9DC9-2440-98F8-65CE4B90BB13}"/>
              </a:ext>
            </a:extLst>
          </p:cNvPr>
          <p:cNvGrpSpPr/>
          <p:nvPr/>
        </p:nvGrpSpPr>
        <p:grpSpPr>
          <a:xfrm>
            <a:off x="204517" y="2287893"/>
            <a:ext cx="4534907" cy="2786383"/>
            <a:chOff x="706794" y="2287891"/>
            <a:chExt cx="5783200" cy="33347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D56225-D009-AC42-B4EC-63475C53801E}"/>
                </a:ext>
              </a:extLst>
            </p:cNvPr>
            <p:cNvSpPr/>
            <p:nvPr/>
          </p:nvSpPr>
          <p:spPr>
            <a:xfrm>
              <a:off x="706794" y="4412376"/>
              <a:ext cx="1126182" cy="121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600" dirty="0"/>
                <a:t>👨🏻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772068-3AC9-B048-8962-21E3832D1F3E}"/>
                </a:ext>
              </a:extLst>
            </p:cNvPr>
            <p:cNvSpPr/>
            <p:nvPr/>
          </p:nvSpPr>
          <p:spPr>
            <a:xfrm>
              <a:off x="5299410" y="4412376"/>
              <a:ext cx="1126182" cy="121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600" dirty="0"/>
                <a:t>👩🏼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BF100F-4C2C-424A-9A5F-4FAAA195F720}"/>
                </a:ext>
              </a:extLst>
            </p:cNvPr>
            <p:cNvSpPr/>
            <p:nvPr/>
          </p:nvSpPr>
          <p:spPr>
            <a:xfrm>
              <a:off x="5363812" y="2287891"/>
              <a:ext cx="1126182" cy="121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600" dirty="0"/>
                <a:t>👱🏻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C478F6-8137-E847-BEED-F0725A844408}"/>
                </a:ext>
              </a:extLst>
            </p:cNvPr>
            <p:cNvSpPr/>
            <p:nvPr/>
          </p:nvSpPr>
          <p:spPr>
            <a:xfrm>
              <a:off x="706794" y="2287892"/>
              <a:ext cx="1126183" cy="1210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600" dirty="0"/>
                <a:t>👨🏾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CA53F2-3B41-954D-9792-80FCE3E2B1E7}"/>
                </a:ext>
              </a:extLst>
            </p:cNvPr>
            <p:cNvSpPr/>
            <p:nvPr/>
          </p:nvSpPr>
          <p:spPr>
            <a:xfrm>
              <a:off x="4549958" y="2305662"/>
              <a:ext cx="986110" cy="57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/>
                <a:t>📝📒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E172D7-9312-1242-B1C1-478D65291D35}"/>
                </a:ext>
              </a:extLst>
            </p:cNvPr>
            <p:cNvSpPr/>
            <p:nvPr/>
          </p:nvSpPr>
          <p:spPr>
            <a:xfrm>
              <a:off x="1737844" y="2287891"/>
              <a:ext cx="986110" cy="57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/>
                <a:t>📝📒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5CC104-BD4F-614C-8A7F-7FC0CEC862BF}"/>
                </a:ext>
              </a:extLst>
            </p:cNvPr>
            <p:cNvSpPr/>
            <p:nvPr/>
          </p:nvSpPr>
          <p:spPr>
            <a:xfrm>
              <a:off x="1737844" y="4412376"/>
              <a:ext cx="986110" cy="57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/>
                <a:t>📝📒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8AE224-CADB-A042-A4FB-740A88CF331D}"/>
                </a:ext>
              </a:extLst>
            </p:cNvPr>
            <p:cNvSpPr/>
            <p:nvPr/>
          </p:nvSpPr>
          <p:spPr>
            <a:xfrm>
              <a:off x="4407473" y="4432124"/>
              <a:ext cx="986110" cy="57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800" dirty="0"/>
                <a:t>📝📒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A4CF36-6FDC-3941-85A8-0C94006F67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6512" y="3162071"/>
              <a:ext cx="0" cy="1029348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9985CB4-7C4A-6A45-968C-42AD1012279D}"/>
                </a:ext>
              </a:extLst>
            </p:cNvPr>
            <p:cNvCxnSpPr>
              <a:cxnSpLocks/>
            </p:cNvCxnSpPr>
            <p:nvPr/>
          </p:nvCxnSpPr>
          <p:spPr>
            <a:xfrm>
              <a:off x="5044839" y="3162071"/>
              <a:ext cx="0" cy="1029348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F999BA-BB52-5846-ABAC-B9408DDBA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408" y="2524258"/>
              <a:ext cx="1094703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AB6AE4-5D93-0542-8EA3-763AEAEE1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408" y="4660003"/>
              <a:ext cx="1094703" cy="0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2E72B3B-16B2-1346-BD56-01B0C8EB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2142" y="3162072"/>
              <a:ext cx="1445333" cy="1029348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804F73F-74D3-854A-B2B7-C4A8063B9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141" y="3162073"/>
              <a:ext cx="1445333" cy="1029348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2B716B0-BFAB-DB4E-9BB5-71989234161F}"/>
              </a:ext>
            </a:extLst>
          </p:cNvPr>
          <p:cNvSpPr/>
          <p:nvPr/>
        </p:nvSpPr>
        <p:spPr>
          <a:xfrm>
            <a:off x="7736532" y="228591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👩🏼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C3DE90-9518-B54C-A991-37CCB58F38FD}"/>
              </a:ext>
            </a:extLst>
          </p:cNvPr>
          <p:cNvSpPr/>
          <p:nvPr/>
        </p:nvSpPr>
        <p:spPr>
          <a:xfrm>
            <a:off x="8936253" y="248787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85B8DB-9E0E-854D-92C4-5DAA9B502F63}"/>
              </a:ext>
            </a:extLst>
          </p:cNvPr>
          <p:cNvSpPr/>
          <p:nvPr/>
        </p:nvSpPr>
        <p:spPr>
          <a:xfrm>
            <a:off x="5915291" y="4244450"/>
            <a:ext cx="3378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/>
              <a:t>👨🏻👨🏾👱🏻</a:t>
            </a:r>
          </a:p>
          <a:p>
            <a:endParaRPr lang="ru-RU" sz="7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5A33D8-4E7F-2341-8744-4D238DF7FB46}"/>
              </a:ext>
            </a:extLst>
          </p:cNvPr>
          <p:cNvSpPr/>
          <p:nvPr/>
        </p:nvSpPr>
        <p:spPr>
          <a:xfrm>
            <a:off x="8936253" y="448826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6F6855-4B19-A04B-843A-8EB385ABF045}"/>
              </a:ext>
            </a:extLst>
          </p:cNvPr>
          <p:cNvSpPr txBox="1"/>
          <p:nvPr/>
        </p:nvSpPr>
        <p:spPr>
          <a:xfrm>
            <a:off x="6095997" y="1974436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Если данные одного человека утеряны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553F2C-66D2-0F48-8EED-1E00F24557B4}"/>
              </a:ext>
            </a:extLst>
          </p:cNvPr>
          <p:cNvSpPr/>
          <p:nvPr/>
        </p:nvSpPr>
        <p:spPr>
          <a:xfrm>
            <a:off x="11013879" y="240878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❌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8F96C0-EC29-464F-8483-46952EF1C5DD}"/>
              </a:ext>
            </a:extLst>
          </p:cNvPr>
          <p:cNvCxnSpPr>
            <a:cxnSpLocks/>
          </p:cNvCxnSpPr>
          <p:nvPr/>
        </p:nvCxnSpPr>
        <p:spPr>
          <a:xfrm>
            <a:off x="10161431" y="2725210"/>
            <a:ext cx="708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12EDFC-87D0-DE42-A819-ABE1D699C24B}"/>
              </a:ext>
            </a:extLst>
          </p:cNvPr>
          <p:cNvCxnSpPr>
            <a:cxnSpLocks/>
          </p:cNvCxnSpPr>
          <p:nvPr/>
        </p:nvCxnSpPr>
        <p:spPr>
          <a:xfrm>
            <a:off x="10056253" y="4757925"/>
            <a:ext cx="708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2B1908A-D529-ED49-BAF9-9F2884D120C8}"/>
              </a:ext>
            </a:extLst>
          </p:cNvPr>
          <p:cNvSpPr/>
          <p:nvPr/>
        </p:nvSpPr>
        <p:spPr>
          <a:xfrm>
            <a:off x="10949758" y="4459548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1F67A2-2C51-5F49-ABEC-BC6559D4FB08}"/>
              </a:ext>
            </a:extLst>
          </p:cNvPr>
          <p:cNvSpPr txBox="1"/>
          <p:nvPr/>
        </p:nvSpPr>
        <p:spPr>
          <a:xfrm>
            <a:off x="6068554" y="3730062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То у всех остальных будут свои копии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EC40F-88CA-1C49-BDC2-E81C77D64DB1}"/>
              </a:ext>
            </a:extLst>
          </p:cNvPr>
          <p:cNvSpPr/>
          <p:nvPr/>
        </p:nvSpPr>
        <p:spPr>
          <a:xfrm>
            <a:off x="413170" y="185153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/>
              <a:t>❌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64EDF-69EF-3F49-BCE4-D96316429CA4}"/>
              </a:ext>
            </a:extLst>
          </p:cNvPr>
          <p:cNvSpPr/>
          <p:nvPr/>
        </p:nvSpPr>
        <p:spPr>
          <a:xfrm>
            <a:off x="292938" y="3956655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/>
              <a:t>❌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0CA06D-6DB7-A748-8433-F79F2DE6ADBA}"/>
              </a:ext>
            </a:extLst>
          </p:cNvPr>
          <p:cNvSpPr/>
          <p:nvPr/>
        </p:nvSpPr>
        <p:spPr>
          <a:xfrm>
            <a:off x="3290407" y="1830534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dirty="0"/>
              <a:t>❌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5A8D70-496F-4947-AEA3-3F844E42AAEB}"/>
              </a:ext>
            </a:extLst>
          </p:cNvPr>
          <p:cNvCxnSpPr>
            <a:cxnSpLocks/>
          </p:cNvCxnSpPr>
          <p:nvPr/>
        </p:nvCxnSpPr>
        <p:spPr>
          <a:xfrm flipH="1">
            <a:off x="2485690" y="4741485"/>
            <a:ext cx="1007351" cy="802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AC3AD15-B5F3-1945-9767-71C25EA3868A}"/>
              </a:ext>
            </a:extLst>
          </p:cNvPr>
          <p:cNvSpPr/>
          <p:nvPr/>
        </p:nvSpPr>
        <p:spPr>
          <a:xfrm>
            <a:off x="904186" y="5632708"/>
            <a:ext cx="1034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✅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18EDB6-21C8-7F44-98B7-24A3539363DA}"/>
              </a:ext>
            </a:extLst>
          </p:cNvPr>
          <p:cNvSpPr/>
          <p:nvPr/>
        </p:nvSpPr>
        <p:spPr>
          <a:xfrm>
            <a:off x="1831795" y="5787684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Все данные еще сохранены и сеть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5688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2" grpId="0"/>
      <p:bldP spid="56" grpId="0"/>
      <p:bldP spid="57" grpId="0"/>
      <p:bldP spid="63" grpId="0"/>
      <p:bldP spid="64" grpId="0"/>
      <p:bldP spid="4" grpId="0"/>
      <p:bldP spid="32" grpId="0"/>
      <p:bldP spid="33" grpId="0"/>
      <p:bldP spid="3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67704-8A27-0D49-9B4C-3950D3FFC26B}"/>
              </a:ext>
            </a:extLst>
          </p:cNvPr>
          <p:cNvSpPr txBox="1"/>
          <p:nvPr/>
        </p:nvSpPr>
        <p:spPr>
          <a:xfrm>
            <a:off x="5040121" y="784662"/>
            <a:ext cx="3706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Trebuchet MS" panose="020B0703020202090204" pitchFamily="34" charset="0"/>
              </a:rPr>
              <a:t> </a:t>
            </a:r>
          </a:p>
          <a:p>
            <a:br>
              <a:rPr lang="en-US" sz="4800" dirty="0">
                <a:latin typeface="Trebuchet MS" panose="020B0703020202090204" pitchFamily="34" charset="0"/>
              </a:rPr>
            </a:br>
            <a:r>
              <a:rPr lang="ru-RU" sz="4800" dirty="0">
                <a:latin typeface="Trebuchet MS" panose="020B0703020202090204" pitchFamily="34" charset="0"/>
              </a:rPr>
              <a:t> </a:t>
            </a:r>
          </a:p>
          <a:p>
            <a:endParaRPr lang="en-US" sz="4800" dirty="0">
              <a:latin typeface="Trebuchet MS" panose="020B0703020202090204" pitchFamily="34" charset="0"/>
            </a:endParaRPr>
          </a:p>
          <a:p>
            <a:endParaRPr lang="ru-RU" sz="4800" dirty="0">
              <a:latin typeface="Trebuchet MS" panose="020B0703020202090204" pitchFamily="34" charset="0"/>
            </a:endParaRPr>
          </a:p>
          <a:p>
            <a:endParaRPr lang="ru-RU" sz="4800" dirty="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0FEF5-CCC5-A942-8788-90428F474319}"/>
              </a:ext>
            </a:extLst>
          </p:cNvPr>
          <p:cNvSpPr txBox="1"/>
          <p:nvPr/>
        </p:nvSpPr>
        <p:spPr>
          <a:xfrm>
            <a:off x="5410735" y="1225657"/>
            <a:ext cx="353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latin typeface="Trebuchet MS" panose="020B0703020202090204" pitchFamily="34" charset="0"/>
              </a:rPr>
              <a:t>🌐</a:t>
            </a:r>
            <a:r>
              <a:rPr lang="en-US" sz="6000" dirty="0">
                <a:latin typeface="Trebuchet MS" panose="020B0703020202090204" pitchFamily="34" charset="0"/>
              </a:rPr>
              <a:t> </a:t>
            </a:r>
            <a:r>
              <a:rPr lang="ru-RU" sz="6000" dirty="0">
                <a:latin typeface="Trebuchet MS" panose="020B0703020202090204" pitchFamily="34" charset="0"/>
                <a:cs typeface="Futura Medium" panose="020B0602020204020303" pitchFamily="34" charset="-79"/>
              </a:rPr>
              <a:t>Сеть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59E4-BC1B-F540-9D54-220FC061EFC3}"/>
              </a:ext>
            </a:extLst>
          </p:cNvPr>
          <p:cNvSpPr txBox="1"/>
          <p:nvPr/>
        </p:nvSpPr>
        <p:spPr>
          <a:xfrm>
            <a:off x="3716311" y="3667666"/>
            <a:ext cx="8275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rebuchet MS" panose="020B0703020202090204" pitchFamily="34" charset="0"/>
              </a:rPr>
              <a:t>📒</a:t>
            </a:r>
            <a:endParaRPr lang="ru-RU" sz="2800" b="1" dirty="0">
              <a:latin typeface="Trebuchet MS" panose="020B0703020202090204" pitchFamily="34" charset="0"/>
              <a:cs typeface="Futura Medium" panose="020B06020202040203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7CABA-27D8-774C-AC12-06E2BE2FFFBF}"/>
              </a:ext>
            </a:extLst>
          </p:cNvPr>
          <p:cNvSpPr txBox="1"/>
          <p:nvPr/>
        </p:nvSpPr>
        <p:spPr>
          <a:xfrm rot="16200000">
            <a:off x="-729682" y="2895488"/>
            <a:ext cx="532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rebuchet MS" panose="020B0703020202090204" pitchFamily="34" charset="0"/>
                <a:cs typeface="Futura Medium" panose="020B0602020204020303" pitchFamily="34" charset="-79"/>
              </a:rPr>
              <a:t>BLOCKCHAIN</a:t>
            </a:r>
            <a:endParaRPr lang="ru-RU" sz="6600" dirty="0">
              <a:latin typeface="Trebuchet MS" panose="020B0703020202090204" pitchFamily="34" charset="0"/>
              <a:cs typeface="Futura Medium" panose="020B0602020204020303" pitchFamily="34" charset="-79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EE771F-5759-3C48-BE82-D8C65C2B5238}"/>
              </a:ext>
            </a:extLst>
          </p:cNvPr>
          <p:cNvCxnSpPr>
            <a:cxnSpLocks/>
          </p:cNvCxnSpPr>
          <p:nvPr/>
        </p:nvCxnSpPr>
        <p:spPr>
          <a:xfrm>
            <a:off x="7301323" y="2671476"/>
            <a:ext cx="1" cy="99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E3E91-65C6-9246-B0DE-C48A5D67E963}"/>
              </a:ext>
            </a:extLst>
          </p:cNvPr>
          <p:cNvSpPr/>
          <p:nvPr/>
        </p:nvSpPr>
        <p:spPr>
          <a:xfrm>
            <a:off x="3716311" y="4687564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⚡️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B33FD-F355-F14D-9816-2702AE25B1F9}"/>
              </a:ext>
            </a:extLst>
          </p:cNvPr>
          <p:cNvSpPr/>
          <p:nvPr/>
        </p:nvSpPr>
        <p:spPr>
          <a:xfrm>
            <a:off x="3716311" y="5176350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🤖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353BD1-4821-1E46-AC6B-F8837DE7A636}"/>
              </a:ext>
            </a:extLst>
          </p:cNvPr>
          <p:cNvSpPr/>
          <p:nvPr/>
        </p:nvSpPr>
        <p:spPr>
          <a:xfrm>
            <a:off x="3716311" y="5715267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rebuchet MS" panose="020B0703020202090204" pitchFamily="34" charset="0"/>
              </a:rPr>
              <a:t>🔐</a:t>
            </a:r>
            <a:r>
              <a:rPr lang="ru-RU" sz="32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A6EFE-E9DF-CE49-BF06-6C24609EC675}"/>
              </a:ext>
            </a:extLst>
          </p:cNvPr>
          <p:cNvSpPr/>
          <p:nvPr/>
        </p:nvSpPr>
        <p:spPr>
          <a:xfrm>
            <a:off x="4278808" y="4663517"/>
            <a:ext cx="1441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Быстро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00337-CD1C-E24F-B8F3-C7779EF9F6CE}"/>
              </a:ext>
            </a:extLst>
          </p:cNvPr>
          <p:cNvSpPr/>
          <p:nvPr/>
        </p:nvSpPr>
        <p:spPr>
          <a:xfrm>
            <a:off x="4278808" y="5147290"/>
            <a:ext cx="4935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Без человеческого фактора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0B2F4-376E-4043-9E33-BEB94E5C2F66}"/>
              </a:ext>
            </a:extLst>
          </p:cNvPr>
          <p:cNvSpPr/>
          <p:nvPr/>
        </p:nvSpPr>
        <p:spPr>
          <a:xfrm>
            <a:off x="4278807" y="5684170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Безопасно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8483E-84F0-924A-986F-D2990CB8F121}"/>
              </a:ext>
            </a:extLst>
          </p:cNvPr>
          <p:cNvSpPr/>
          <p:nvPr/>
        </p:nvSpPr>
        <p:spPr>
          <a:xfrm>
            <a:off x="4561257" y="3762202"/>
            <a:ext cx="5756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rebuchet MS" panose="020B0703020202090204" pitchFamily="34" charset="0"/>
                <a:cs typeface="Futura Medium" panose="020B0602020204020303" pitchFamily="34" charset="-79"/>
              </a:rPr>
              <a:t>Для хранения и обмена 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52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6" grpId="0"/>
      <p:bldP spid="17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32BD5-1923-5247-9DAB-CB242F29D0B6}"/>
              </a:ext>
            </a:extLst>
          </p:cNvPr>
          <p:cNvSpPr txBox="1"/>
          <p:nvPr/>
        </p:nvSpPr>
        <p:spPr>
          <a:xfrm>
            <a:off x="3432413" y="373006"/>
            <a:ext cx="532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rebuchet MS" panose="020B0703020202090204" pitchFamily="34" charset="0"/>
                <a:cs typeface="Futura Medium" panose="020B0602020204020303" pitchFamily="34" charset="-79"/>
              </a:rPr>
              <a:t>BLOCKCHAIN</a:t>
            </a:r>
            <a:endParaRPr lang="ru-RU" sz="6600" dirty="0">
              <a:latin typeface="Trebuchet MS" panose="020B0703020202090204" pitchFamily="34" charset="0"/>
              <a:cs typeface="Futura Medium" panose="020B0602020204020303" pitchFamily="34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84C55-8CDD-9A40-AE12-FBAF8D40EBA2}"/>
              </a:ext>
            </a:extLst>
          </p:cNvPr>
          <p:cNvSpPr/>
          <p:nvPr/>
        </p:nvSpPr>
        <p:spPr>
          <a:xfrm>
            <a:off x="4872382" y="1481002"/>
            <a:ext cx="2449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rebuchet MS" panose="020B0703020202090204" pitchFamily="34" charset="0"/>
              </a:rPr>
              <a:t>📒 🌐 🔄 🔐</a:t>
            </a:r>
            <a:endParaRPr lang="ru-RU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0A725F-4C62-B642-83C4-392BFD4197EC}"/>
              </a:ext>
            </a:extLst>
          </p:cNvPr>
          <p:cNvCxnSpPr>
            <a:cxnSpLocks/>
          </p:cNvCxnSpPr>
          <p:nvPr/>
        </p:nvCxnSpPr>
        <p:spPr>
          <a:xfrm>
            <a:off x="6122277" y="2417379"/>
            <a:ext cx="0" cy="984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652795-09C5-854E-B7FE-67C35F5F53DB}"/>
              </a:ext>
            </a:extLst>
          </p:cNvPr>
          <p:cNvSpPr txBox="1"/>
          <p:nvPr/>
        </p:nvSpPr>
        <p:spPr>
          <a:xfrm>
            <a:off x="6547441" y="2576932"/>
            <a:ext cx="415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rebuchet MS" panose="020B0703020202090204" pitchFamily="34" charset="0"/>
                <a:cs typeface="Futura Medium" panose="020B0602020204020303" pitchFamily="34" charset="-79"/>
              </a:rPr>
              <a:t>Реализация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25C66-61A5-0B42-A1B3-24F94B2FFA9F}"/>
              </a:ext>
            </a:extLst>
          </p:cNvPr>
          <p:cNvSpPr txBox="1"/>
          <p:nvPr/>
        </p:nvSpPr>
        <p:spPr>
          <a:xfrm>
            <a:off x="393634" y="2576932"/>
            <a:ext cx="415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rebuchet MS" panose="020B0703020202090204" pitchFamily="34" charset="0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0D17-D254-CD47-9D53-B4A40912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07" y="3401399"/>
            <a:ext cx="8257033" cy="34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91717B-4128-9D4D-8961-4081CC08E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3"/>
          <a:stretch/>
        </p:blipFill>
        <p:spPr>
          <a:xfrm>
            <a:off x="2800350" y="1017270"/>
            <a:ext cx="6217920" cy="53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0C3E24-FA12-584A-A619-CE0707810824}"/>
              </a:ext>
            </a:extLst>
          </p:cNvPr>
          <p:cNvSpPr txBox="1"/>
          <p:nvPr/>
        </p:nvSpPr>
        <p:spPr>
          <a:xfrm>
            <a:off x="1" y="644417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rebuchet MS" panose="020B0703020202090204" pitchFamily="34" charset="0"/>
                <a:cs typeface="Futura Medium" panose="020B0602020204020303" pitchFamily="34" charset="-79"/>
              </a:rPr>
              <a:t>Сеть, которая имеет ряд концепций и позволяет обмениваться данными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BEDE9-2E89-D945-803B-8CF75F83F1D6}"/>
              </a:ext>
            </a:extLst>
          </p:cNvPr>
          <p:cNvSpPr/>
          <p:nvPr/>
        </p:nvSpPr>
        <p:spPr>
          <a:xfrm>
            <a:off x="5629420" y="27653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E7D87-6A28-534F-8C91-03DF2ECC1938}"/>
              </a:ext>
            </a:extLst>
          </p:cNvPr>
          <p:cNvSpPr/>
          <p:nvPr/>
        </p:nvSpPr>
        <p:spPr>
          <a:xfrm>
            <a:off x="2796249" y="3227060"/>
            <a:ext cx="18069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/>
              <a:t>👨🏻</a:t>
            </a:r>
            <a:r>
              <a:rPr lang="en-US" sz="5400" dirty="0"/>
              <a:t> </a:t>
            </a:r>
            <a:r>
              <a:rPr lang="ru-RU" sz="3600" dirty="0"/>
              <a:t>📃</a:t>
            </a:r>
            <a:r>
              <a:rPr lang="en-US" sz="5400" dirty="0"/>
              <a:t> </a:t>
            </a:r>
            <a:endParaRPr lang="ru-RU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0898E-831D-A945-8A2C-C9EE9D527A59}"/>
              </a:ext>
            </a:extLst>
          </p:cNvPr>
          <p:cNvSpPr/>
          <p:nvPr/>
        </p:nvSpPr>
        <p:spPr>
          <a:xfrm>
            <a:off x="2796250" y="1825835"/>
            <a:ext cx="18069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/>
              <a:t>👩🏼</a:t>
            </a:r>
            <a:r>
              <a:rPr lang="en-US" sz="5400" dirty="0"/>
              <a:t> </a:t>
            </a:r>
            <a:r>
              <a:rPr lang="ru-RU" sz="3600" dirty="0"/>
              <a:t>📃</a:t>
            </a:r>
            <a:r>
              <a:rPr lang="en-US" sz="5400" dirty="0"/>
              <a:t> </a:t>
            </a:r>
            <a:endParaRPr lang="ru-RU" sz="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7DDA5-5C1F-7E47-A933-C655FF5AA63D}"/>
              </a:ext>
            </a:extLst>
          </p:cNvPr>
          <p:cNvSpPr/>
          <p:nvPr/>
        </p:nvSpPr>
        <p:spPr>
          <a:xfrm>
            <a:off x="7609795" y="1825835"/>
            <a:ext cx="17940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📃</a:t>
            </a:r>
            <a:r>
              <a:rPr lang="en-US" sz="6000" dirty="0"/>
              <a:t> </a:t>
            </a:r>
            <a:r>
              <a:rPr lang="ru-RU" sz="7200" dirty="0"/>
              <a:t>👱🏻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0DF7D-9644-0E42-A068-9D3AC5C3BD5B}"/>
              </a:ext>
            </a:extLst>
          </p:cNvPr>
          <p:cNvSpPr/>
          <p:nvPr/>
        </p:nvSpPr>
        <p:spPr>
          <a:xfrm>
            <a:off x="7609794" y="3180893"/>
            <a:ext cx="17940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📃</a:t>
            </a:r>
            <a:r>
              <a:rPr lang="en-US" sz="6000" dirty="0"/>
              <a:t> </a:t>
            </a:r>
            <a:r>
              <a:rPr lang="ru-RU" sz="7200" dirty="0"/>
              <a:t>👨🏾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26D81-5547-0E41-B511-E7D878F7727A}"/>
              </a:ext>
            </a:extLst>
          </p:cNvPr>
          <p:cNvCxnSpPr>
            <a:cxnSpLocks/>
          </p:cNvCxnSpPr>
          <p:nvPr/>
        </p:nvCxnSpPr>
        <p:spPr>
          <a:xfrm>
            <a:off x="4603154" y="2661194"/>
            <a:ext cx="1026266" cy="364970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78F99-20C3-2B47-A639-A8923380F854}"/>
              </a:ext>
            </a:extLst>
          </p:cNvPr>
          <p:cNvCxnSpPr>
            <a:cxnSpLocks/>
          </p:cNvCxnSpPr>
          <p:nvPr/>
        </p:nvCxnSpPr>
        <p:spPr>
          <a:xfrm flipV="1">
            <a:off x="4603154" y="3438434"/>
            <a:ext cx="1026266" cy="457200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4D619-8F3E-4840-93EA-1E024210A103}"/>
              </a:ext>
            </a:extLst>
          </p:cNvPr>
          <p:cNvCxnSpPr>
            <a:cxnSpLocks/>
          </p:cNvCxnSpPr>
          <p:nvPr/>
        </p:nvCxnSpPr>
        <p:spPr>
          <a:xfrm>
            <a:off x="6583526" y="3461017"/>
            <a:ext cx="938759" cy="434617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33E52B-19E4-C041-8327-3D581E3E2DDA}"/>
              </a:ext>
            </a:extLst>
          </p:cNvPr>
          <p:cNvCxnSpPr>
            <a:cxnSpLocks/>
          </p:cNvCxnSpPr>
          <p:nvPr/>
        </p:nvCxnSpPr>
        <p:spPr>
          <a:xfrm flipV="1">
            <a:off x="6608188" y="2661194"/>
            <a:ext cx="1001604" cy="357489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CCC59C-AAA5-7945-9949-960F631C0345}"/>
              </a:ext>
            </a:extLst>
          </p:cNvPr>
          <p:cNvSpPr/>
          <p:nvPr/>
        </p:nvSpPr>
        <p:spPr>
          <a:xfrm>
            <a:off x="3361765" y="4459007"/>
            <a:ext cx="883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Максимально </a:t>
            </a:r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безопасно и надежн</a:t>
            </a:r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о</a:t>
            </a:r>
            <a:endParaRPr lang="ru-RU" sz="24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4923D-5DD8-DB43-B3A6-71DAC81EB756}"/>
              </a:ext>
            </a:extLst>
          </p:cNvPr>
          <p:cNvSpPr/>
          <p:nvPr/>
        </p:nvSpPr>
        <p:spPr>
          <a:xfrm>
            <a:off x="2696994" y="5091719"/>
            <a:ext cx="688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⚡️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40DD2-826C-B64E-A141-70A751987242}"/>
              </a:ext>
            </a:extLst>
          </p:cNvPr>
          <p:cNvSpPr/>
          <p:nvPr/>
        </p:nvSpPr>
        <p:spPr>
          <a:xfrm>
            <a:off x="2771536" y="580321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🤖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E2866-F195-D24C-A236-E34E24E28399}"/>
              </a:ext>
            </a:extLst>
          </p:cNvPr>
          <p:cNvSpPr/>
          <p:nvPr/>
        </p:nvSpPr>
        <p:spPr>
          <a:xfrm>
            <a:off x="2771537" y="448255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rebuchet MS" panose="020B0703020202090204" pitchFamily="34" charset="0"/>
              </a:rPr>
              <a:t>🔐</a:t>
            </a:r>
            <a:endParaRPr lang="ru-R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1B6EF6-7665-4B45-ADDD-82A306A229B2}"/>
              </a:ext>
            </a:extLst>
          </p:cNvPr>
          <p:cNvSpPr/>
          <p:nvPr/>
        </p:nvSpPr>
        <p:spPr>
          <a:xfrm>
            <a:off x="3385003" y="5105125"/>
            <a:ext cx="883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Быстро</a:t>
            </a:r>
            <a:endParaRPr lang="ru-RU" sz="24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996CB3-3D96-1F41-84E9-14ACFD8C2EB8}"/>
              </a:ext>
            </a:extLst>
          </p:cNvPr>
          <p:cNvSpPr/>
          <p:nvPr/>
        </p:nvSpPr>
        <p:spPr>
          <a:xfrm>
            <a:off x="3385003" y="5775380"/>
            <a:ext cx="883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Без человеческого фактора</a:t>
            </a:r>
            <a:endParaRPr lang="ru-RU" sz="24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0C015-DF03-DB4B-B338-544C54DBB9FB}"/>
              </a:ext>
            </a:extLst>
          </p:cNvPr>
          <p:cNvSpPr txBox="1"/>
          <p:nvPr/>
        </p:nvSpPr>
        <p:spPr>
          <a:xfrm>
            <a:off x="-2" y="18513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latin typeface="Trebuchet MS" panose="020B0703020202090204" pitchFamily="34" charset="0"/>
                <a:cs typeface="Futura Medium" panose="020B0602020204020303" pitchFamily="34" charset="-79"/>
              </a:rPr>
              <a:t>Безопасность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DC8EB-D928-1E4B-B336-0AC775FDEC03}"/>
              </a:ext>
            </a:extLst>
          </p:cNvPr>
          <p:cNvSpPr/>
          <p:nvPr/>
        </p:nvSpPr>
        <p:spPr>
          <a:xfrm>
            <a:off x="6346866" y="4554212"/>
            <a:ext cx="599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Невозможность отказа от авторства </a:t>
            </a:r>
            <a:endParaRPr lang="ru-RU" sz="2400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E186A-D124-7D4B-B854-C2E454CCA6AE}"/>
              </a:ext>
            </a:extLst>
          </p:cNvPr>
          <p:cNvSpPr/>
          <p:nvPr/>
        </p:nvSpPr>
        <p:spPr>
          <a:xfrm>
            <a:off x="7929030" y="348533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📄👨🏻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7121C-B5BB-F74E-A95E-8B3D67D375A3}"/>
              </a:ext>
            </a:extLst>
          </p:cNvPr>
          <p:cNvSpPr/>
          <p:nvPr/>
        </p:nvSpPr>
        <p:spPr>
          <a:xfrm>
            <a:off x="73950" y="2977351"/>
            <a:ext cx="6125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454545"/>
                </a:solidFill>
                <a:latin typeface="Trebuchet MS" panose="020B0703020202090204" pitchFamily="34" charset="0"/>
              </a:rPr>
              <a:t>Передача данных без возможности их прочитать и изменить незаметно</a:t>
            </a:r>
            <a:endParaRPr lang="ru-RU" sz="2400" b="1" dirty="0">
              <a:solidFill>
                <a:srgbClr val="454545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8C558-C862-CD4D-94B8-6569AAC8F5B5}"/>
              </a:ext>
            </a:extLst>
          </p:cNvPr>
          <p:cNvSpPr/>
          <p:nvPr/>
        </p:nvSpPr>
        <p:spPr>
          <a:xfrm>
            <a:off x="1678074" y="1880022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✏️👱🏻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D9DB7-712C-C04B-A8AF-E19D974A7E7E}"/>
              </a:ext>
            </a:extLst>
          </p:cNvPr>
          <p:cNvSpPr/>
          <p:nvPr/>
        </p:nvSpPr>
        <p:spPr>
          <a:xfrm>
            <a:off x="73950" y="5748729"/>
            <a:ext cx="6766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54545"/>
                </a:solidFill>
                <a:latin typeface="Trebuchet MS" panose="020B0703020202090204" pitchFamily="34" charset="0"/>
              </a:rPr>
              <a:t>Н</a:t>
            </a:r>
            <a:r>
              <a:rPr lang="ru-RU" sz="2400" b="1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еизменяемость (целостность) данных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476C8C-1727-BC4E-B936-016037B6440F}"/>
              </a:ext>
            </a:extLst>
          </p:cNvPr>
          <p:cNvSpPr/>
          <p:nvPr/>
        </p:nvSpPr>
        <p:spPr>
          <a:xfrm>
            <a:off x="1678074" y="4433346"/>
            <a:ext cx="2916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/>
              <a:t>🗂 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CC755-E3D1-3048-9A85-7BC108F673DE}"/>
              </a:ext>
            </a:extLst>
          </p:cNvPr>
          <p:cNvSpPr txBox="1"/>
          <p:nvPr/>
        </p:nvSpPr>
        <p:spPr>
          <a:xfrm>
            <a:off x="-1" y="85441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cs typeface="Futura Medium" panose="020B0602020204020303" pitchFamily="34" charset="-79"/>
              </a:rPr>
              <a:t>Необходимо использовать криптографию для реализации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35320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FC9E32-8191-C441-BCDC-E21D8A78FD6C}"/>
              </a:ext>
            </a:extLst>
          </p:cNvPr>
          <p:cNvSpPr/>
          <p:nvPr/>
        </p:nvSpPr>
        <p:spPr>
          <a:xfrm>
            <a:off x="0" y="214133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/>
              <a:t>👨🏻 ↔️ 👨🏾 ↔️ 👱🏻 ↔️ 👩🏼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3E6F2-D5EA-7146-9488-6E7A2D229735}"/>
              </a:ext>
            </a:extLst>
          </p:cNvPr>
          <p:cNvSpPr/>
          <p:nvPr/>
        </p:nvSpPr>
        <p:spPr>
          <a:xfrm>
            <a:off x="3334237" y="18797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DA647-666C-234B-B472-E13EFE0BFFC7}"/>
              </a:ext>
            </a:extLst>
          </p:cNvPr>
          <p:cNvSpPr/>
          <p:nvPr/>
        </p:nvSpPr>
        <p:spPr>
          <a:xfrm>
            <a:off x="5824130" y="18797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9EE4A-67B0-B04E-8A7B-F4801BBAA265}"/>
              </a:ext>
            </a:extLst>
          </p:cNvPr>
          <p:cNvSpPr/>
          <p:nvPr/>
        </p:nvSpPr>
        <p:spPr>
          <a:xfrm>
            <a:off x="8432794" y="18797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3433D-3D5A-DB48-B6C3-32E3CD9F0B2C}"/>
              </a:ext>
            </a:extLst>
          </p:cNvPr>
          <p:cNvSpPr/>
          <p:nvPr/>
        </p:nvSpPr>
        <p:spPr>
          <a:xfrm>
            <a:off x="0" y="376487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Доверие </a:t>
            </a:r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к человеку ❌</a:t>
            </a:r>
            <a:endParaRPr lang="ru-RU" sz="32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9F3BF-05F3-8346-9D42-75A50ACBB2F5}"/>
              </a:ext>
            </a:extLst>
          </p:cNvPr>
          <p:cNvSpPr/>
          <p:nvPr/>
        </p:nvSpPr>
        <p:spPr>
          <a:xfrm>
            <a:off x="-1" y="471318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Доверие к математике ✅</a:t>
            </a:r>
            <a:endParaRPr lang="ru-RU" sz="32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0F9FE-C4FB-194F-A025-45B9A427A298}"/>
              </a:ext>
            </a:extLst>
          </p:cNvPr>
          <p:cNvSpPr/>
          <p:nvPr/>
        </p:nvSpPr>
        <p:spPr>
          <a:xfrm>
            <a:off x="-1" y="567964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 ⬇️ 🕐 при обмене данными</a:t>
            </a:r>
            <a:endParaRPr lang="ru-RU" sz="32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4382AC-0B7E-CC44-BA34-57B923F78794}"/>
              </a:ext>
            </a:extLst>
          </p:cNvPr>
          <p:cNvSpPr txBox="1"/>
          <p:nvPr/>
        </p:nvSpPr>
        <p:spPr>
          <a:xfrm>
            <a:off x="-2" y="1203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latin typeface="Trebuchet MS" panose="020B0703020202090204" pitchFamily="34" charset="0"/>
                <a:cs typeface="Futura Medium" panose="020B0602020204020303" pitchFamily="34" charset="-79"/>
              </a:rPr>
              <a:t>Реестр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48187-FFA0-F24F-B131-CE83CEF90368}"/>
              </a:ext>
            </a:extLst>
          </p:cNvPr>
          <p:cNvSpPr txBox="1"/>
          <p:nvPr/>
        </p:nvSpPr>
        <p:spPr>
          <a:xfrm>
            <a:off x="2625754" y="1090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D8ACC-0968-6A44-9726-1BC24247D8BD}"/>
              </a:ext>
            </a:extLst>
          </p:cNvPr>
          <p:cNvSpPr txBox="1"/>
          <p:nvPr/>
        </p:nvSpPr>
        <p:spPr>
          <a:xfrm>
            <a:off x="-1" y="85441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cs typeface="Futura Medium" panose="020B0602020204020303" pitchFamily="34" charset="-79"/>
              </a:rPr>
              <a:t>Все участники обмена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cs typeface="Futura Medium" panose="020B0602020204020303" pitchFamily="34" charset="-79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cs typeface="Futura Medium" panose="020B0602020204020303" pitchFamily="34" charset="-79"/>
              </a:rPr>
              <a:t>имеют свой реестр независимо друг от друга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8AA12-D6CC-724B-B093-FBADC4840328}"/>
              </a:ext>
            </a:extLst>
          </p:cNvPr>
          <p:cNvSpPr/>
          <p:nvPr/>
        </p:nvSpPr>
        <p:spPr>
          <a:xfrm>
            <a:off x="1276732" y="5010074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👨🏾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22968B-31A5-5045-BC70-5F1F9658D8B0}"/>
              </a:ext>
            </a:extLst>
          </p:cNvPr>
          <p:cNvSpPr/>
          <p:nvPr/>
        </p:nvSpPr>
        <p:spPr>
          <a:xfrm>
            <a:off x="2307783" y="501007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080F31-05F4-234A-A4B1-7934CB6E9BA7}"/>
              </a:ext>
            </a:extLst>
          </p:cNvPr>
          <p:cNvSpPr/>
          <p:nvPr/>
        </p:nvSpPr>
        <p:spPr>
          <a:xfrm>
            <a:off x="3925339" y="5010074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👨🏻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CED0C1-574F-F143-9E15-BB166654BBD5}"/>
              </a:ext>
            </a:extLst>
          </p:cNvPr>
          <p:cNvSpPr/>
          <p:nvPr/>
        </p:nvSpPr>
        <p:spPr>
          <a:xfrm>
            <a:off x="4956389" y="501007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85B15-3EC8-634D-9D66-086AE56B4247}"/>
              </a:ext>
            </a:extLst>
          </p:cNvPr>
          <p:cNvSpPr/>
          <p:nvPr/>
        </p:nvSpPr>
        <p:spPr>
          <a:xfrm>
            <a:off x="6573946" y="5010074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👩🏼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3CF0E-931D-AB48-869D-4DDAAAFC9380}"/>
              </a:ext>
            </a:extLst>
          </p:cNvPr>
          <p:cNvSpPr/>
          <p:nvPr/>
        </p:nvSpPr>
        <p:spPr>
          <a:xfrm>
            <a:off x="7594891" y="501341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29D4B-D44C-AE47-BA7B-8546EC06CB31}"/>
              </a:ext>
            </a:extLst>
          </p:cNvPr>
          <p:cNvSpPr/>
          <p:nvPr/>
        </p:nvSpPr>
        <p:spPr>
          <a:xfrm>
            <a:off x="9067241" y="5010074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👱🏻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ED060A-B34C-2C48-96EA-EFC6A08EFEF5}"/>
              </a:ext>
            </a:extLst>
          </p:cNvPr>
          <p:cNvSpPr/>
          <p:nvPr/>
        </p:nvSpPr>
        <p:spPr>
          <a:xfrm>
            <a:off x="10139482" y="501007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📝📒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789E16-71EF-9842-B6F1-EACB5266AF20}"/>
              </a:ext>
            </a:extLst>
          </p:cNvPr>
          <p:cNvSpPr/>
          <p:nvPr/>
        </p:nvSpPr>
        <p:spPr>
          <a:xfrm>
            <a:off x="3313186" y="2283267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738BD-4E11-3343-BC3F-9C81340B4030}"/>
              </a:ext>
            </a:extLst>
          </p:cNvPr>
          <p:cNvSpPr txBox="1"/>
          <p:nvPr/>
        </p:nvSpPr>
        <p:spPr>
          <a:xfrm>
            <a:off x="3862412" y="3206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rebuchet MS" panose="020B0703020202090204" pitchFamily="34" charset="0"/>
              </a:rPr>
              <a:t>Операция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191221-A462-4147-991E-D4D3684C5E6A}"/>
              </a:ext>
            </a:extLst>
          </p:cNvPr>
          <p:cNvCxnSpPr>
            <a:cxnSpLocks/>
          </p:cNvCxnSpPr>
          <p:nvPr/>
        </p:nvCxnSpPr>
        <p:spPr>
          <a:xfrm>
            <a:off x="3012120" y="4211391"/>
            <a:ext cx="0" cy="708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FA3F09-705D-2844-B748-157F30D77EF9}"/>
              </a:ext>
            </a:extLst>
          </p:cNvPr>
          <p:cNvSpPr txBox="1"/>
          <p:nvPr/>
        </p:nvSpPr>
        <p:spPr>
          <a:xfrm>
            <a:off x="852554" y="416612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Занесено в реестр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922BDE-1A3E-824D-99BD-07FAF790A0A4}"/>
              </a:ext>
            </a:extLst>
          </p:cNvPr>
          <p:cNvCxnSpPr>
            <a:cxnSpLocks/>
          </p:cNvCxnSpPr>
          <p:nvPr/>
        </p:nvCxnSpPr>
        <p:spPr>
          <a:xfrm>
            <a:off x="5688779" y="4194925"/>
            <a:ext cx="0" cy="708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20BC2A-ABAC-C940-99AC-410F825B47FC}"/>
              </a:ext>
            </a:extLst>
          </p:cNvPr>
          <p:cNvSpPr txBox="1"/>
          <p:nvPr/>
        </p:nvSpPr>
        <p:spPr>
          <a:xfrm>
            <a:off x="3529213" y="414965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Занесено в реестр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A028D2-6AF9-E045-9E8A-FED69B0BF59B}"/>
              </a:ext>
            </a:extLst>
          </p:cNvPr>
          <p:cNvCxnSpPr>
            <a:cxnSpLocks/>
          </p:cNvCxnSpPr>
          <p:nvPr/>
        </p:nvCxnSpPr>
        <p:spPr>
          <a:xfrm>
            <a:off x="8365437" y="4197016"/>
            <a:ext cx="0" cy="708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296BD0-F467-5B4E-838B-E171D910AB3C}"/>
              </a:ext>
            </a:extLst>
          </p:cNvPr>
          <p:cNvSpPr txBox="1"/>
          <p:nvPr/>
        </p:nvSpPr>
        <p:spPr>
          <a:xfrm>
            <a:off x="6205871" y="415174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Занесено в реестр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ABBF3F-9278-0346-A39D-1E9DB05670AF}"/>
              </a:ext>
            </a:extLst>
          </p:cNvPr>
          <p:cNvCxnSpPr>
            <a:cxnSpLocks/>
          </p:cNvCxnSpPr>
          <p:nvPr/>
        </p:nvCxnSpPr>
        <p:spPr>
          <a:xfrm>
            <a:off x="10788082" y="4200603"/>
            <a:ext cx="0" cy="708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CFFF424-13AB-2841-BAF5-EB213A28C3A0}"/>
              </a:ext>
            </a:extLst>
          </p:cNvPr>
          <p:cNvSpPr txBox="1"/>
          <p:nvPr/>
        </p:nvSpPr>
        <p:spPr>
          <a:xfrm>
            <a:off x="8628516" y="41553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Занесено в реестр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921E6-0802-8F4F-B953-B78DF425459C}"/>
              </a:ext>
            </a:extLst>
          </p:cNvPr>
          <p:cNvCxnSpPr>
            <a:cxnSpLocks/>
          </p:cNvCxnSpPr>
          <p:nvPr/>
        </p:nvCxnSpPr>
        <p:spPr>
          <a:xfrm>
            <a:off x="5793568" y="2736542"/>
            <a:ext cx="1051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FEC4903-1116-764B-8184-11A5C03B1250}"/>
              </a:ext>
            </a:extLst>
          </p:cNvPr>
          <p:cNvSpPr/>
          <p:nvPr/>
        </p:nvSpPr>
        <p:spPr>
          <a:xfrm>
            <a:off x="7015272" y="2283267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📒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869CA-21BA-484F-891A-D46833F7DB8A}"/>
              </a:ext>
            </a:extLst>
          </p:cNvPr>
          <p:cNvSpPr/>
          <p:nvPr/>
        </p:nvSpPr>
        <p:spPr>
          <a:xfrm>
            <a:off x="6013019" y="19908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6C7EB-36BB-5F4D-9B36-E40C097FF68F}"/>
              </a:ext>
            </a:extLst>
          </p:cNvPr>
          <p:cNvSpPr txBox="1"/>
          <p:nvPr/>
        </p:nvSpPr>
        <p:spPr>
          <a:xfrm>
            <a:off x="6953342" y="321003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rebuchet MS" panose="020B0703020202090204" pitchFamily="34" charset="0"/>
              </a:rPr>
              <a:t>Реестр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43EA1-9CB6-4F4F-939F-316DFE698BB5}"/>
              </a:ext>
            </a:extLst>
          </p:cNvPr>
          <p:cNvSpPr txBox="1"/>
          <p:nvPr/>
        </p:nvSpPr>
        <p:spPr>
          <a:xfrm>
            <a:off x="5603292" y="627354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rebuchet MS" panose="020B070302020209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5" grpId="0"/>
      <p:bldP spid="57" grpId="0"/>
      <p:bldP spid="59" grpId="0"/>
      <p:bldP spid="61" grpId="0"/>
      <p:bldP spid="4" grpId="0"/>
      <p:bldP spid="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44616-D2DA-F745-9848-09F8B4A3BF01}"/>
              </a:ext>
            </a:extLst>
          </p:cNvPr>
          <p:cNvSpPr/>
          <p:nvPr/>
        </p:nvSpPr>
        <p:spPr>
          <a:xfrm>
            <a:off x="2917398" y="1039440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203AF-4D83-004A-A529-0AA0FBB7237B}"/>
              </a:ext>
            </a:extLst>
          </p:cNvPr>
          <p:cNvSpPr txBox="1"/>
          <p:nvPr/>
        </p:nvSpPr>
        <p:spPr>
          <a:xfrm>
            <a:off x="3466624" y="19627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196E2-F200-E04A-B6B5-008CC2CA9FBC}"/>
              </a:ext>
            </a:extLst>
          </p:cNvPr>
          <p:cNvSpPr/>
          <p:nvPr/>
        </p:nvSpPr>
        <p:spPr>
          <a:xfrm>
            <a:off x="2917398" y="264226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04885-2544-7B40-B6C2-66D294BE1042}"/>
              </a:ext>
            </a:extLst>
          </p:cNvPr>
          <p:cNvSpPr txBox="1"/>
          <p:nvPr/>
        </p:nvSpPr>
        <p:spPr>
          <a:xfrm>
            <a:off x="3466624" y="356559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78252-6EB0-C949-8B66-D67D0B6EA464}"/>
              </a:ext>
            </a:extLst>
          </p:cNvPr>
          <p:cNvSpPr/>
          <p:nvPr/>
        </p:nvSpPr>
        <p:spPr>
          <a:xfrm>
            <a:off x="2917398" y="4488928"/>
            <a:ext cx="22926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/>
              <a:t>📄 </a:t>
            </a:r>
            <a:r>
              <a:rPr lang="ru-RU" sz="3600" dirty="0"/>
              <a:t>➡️ </a:t>
            </a:r>
            <a:r>
              <a:rPr lang="ru-RU" sz="5400" dirty="0"/>
              <a:t>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9DA1-5B75-B84A-95B5-C329DAF9AC04}"/>
              </a:ext>
            </a:extLst>
          </p:cNvPr>
          <p:cNvSpPr txBox="1"/>
          <p:nvPr/>
        </p:nvSpPr>
        <p:spPr>
          <a:xfrm>
            <a:off x="3466624" y="541225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703020202090204" pitchFamily="34" charset="0"/>
              </a:rPr>
              <a:t>Операция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89F7C-3D73-0541-A194-EFAD160B5FCE}"/>
              </a:ext>
            </a:extLst>
          </p:cNvPr>
          <p:cNvCxnSpPr>
            <a:cxnSpLocks/>
          </p:cNvCxnSpPr>
          <p:nvPr/>
        </p:nvCxnSpPr>
        <p:spPr>
          <a:xfrm>
            <a:off x="5314439" y="3044742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3B6C0-7609-B34F-98A0-F1210FFF0576}"/>
              </a:ext>
            </a:extLst>
          </p:cNvPr>
          <p:cNvCxnSpPr>
            <a:cxnSpLocks/>
          </p:cNvCxnSpPr>
          <p:nvPr/>
        </p:nvCxnSpPr>
        <p:spPr>
          <a:xfrm>
            <a:off x="5314439" y="4952369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7D7BA-E393-6E4F-BF94-E3A1AFC0059B}"/>
              </a:ext>
            </a:extLst>
          </p:cNvPr>
          <p:cNvCxnSpPr>
            <a:cxnSpLocks/>
          </p:cNvCxnSpPr>
          <p:nvPr/>
        </p:nvCxnSpPr>
        <p:spPr>
          <a:xfrm>
            <a:off x="5314439" y="1441914"/>
            <a:ext cx="1229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1ECA8-BF4E-FC4A-91AE-C2671759A341}"/>
              </a:ext>
            </a:extLst>
          </p:cNvPr>
          <p:cNvSpPr/>
          <p:nvPr/>
        </p:nvSpPr>
        <p:spPr>
          <a:xfrm>
            <a:off x="7308592" y="124313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DF14-AEFE-064B-B271-523661C4D3F2}"/>
              </a:ext>
            </a:extLst>
          </p:cNvPr>
          <p:cNvSpPr txBox="1"/>
          <p:nvPr/>
        </p:nvSpPr>
        <p:spPr>
          <a:xfrm>
            <a:off x="7407436" y="20581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ru-RU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BFBCA-1F28-F746-9FB4-A9AD70C9E136}"/>
              </a:ext>
            </a:extLst>
          </p:cNvPr>
          <p:cNvSpPr/>
          <p:nvPr/>
        </p:nvSpPr>
        <p:spPr>
          <a:xfrm>
            <a:off x="6986027" y="2458851"/>
            <a:ext cx="1599756" cy="2953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1D40A-7E57-4945-BE54-418174992C2A}"/>
              </a:ext>
            </a:extLst>
          </p:cNvPr>
          <p:cNvSpPr/>
          <p:nvPr/>
        </p:nvSpPr>
        <p:spPr>
          <a:xfrm>
            <a:off x="7167787" y="4660182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89D59-6E14-B340-8A75-4BE14A720AF4}"/>
              </a:ext>
            </a:extLst>
          </p:cNvPr>
          <p:cNvSpPr txBox="1"/>
          <p:nvPr/>
        </p:nvSpPr>
        <p:spPr>
          <a:xfrm>
            <a:off x="7352133" y="506029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9CB6A-E6D5-644F-89C9-C0CF9DC0A090}"/>
              </a:ext>
            </a:extLst>
          </p:cNvPr>
          <p:cNvSpPr/>
          <p:nvPr/>
        </p:nvSpPr>
        <p:spPr>
          <a:xfrm>
            <a:off x="7167787" y="3723125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02DC5-0A20-D145-8ADE-2DE601258B02}"/>
              </a:ext>
            </a:extLst>
          </p:cNvPr>
          <p:cNvSpPr txBox="1"/>
          <p:nvPr/>
        </p:nvSpPr>
        <p:spPr>
          <a:xfrm>
            <a:off x="7352133" y="4123235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AD3AA-7FEA-2048-82E7-853BEC532017}"/>
              </a:ext>
            </a:extLst>
          </p:cNvPr>
          <p:cNvSpPr/>
          <p:nvPr/>
        </p:nvSpPr>
        <p:spPr>
          <a:xfrm>
            <a:off x="7167787" y="276782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A7ED0-FF00-6247-8D95-537C1176D28B}"/>
              </a:ext>
            </a:extLst>
          </p:cNvPr>
          <p:cNvSpPr txBox="1"/>
          <p:nvPr/>
        </p:nvSpPr>
        <p:spPr>
          <a:xfrm>
            <a:off x="7352133" y="3167933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1</a:t>
            </a:r>
          </a:p>
        </p:txBody>
      </p:sp>
    </p:spTree>
    <p:extLst>
      <p:ext uri="{BB962C8B-B14F-4D97-AF65-F5344CB8AC3E}">
        <p14:creationId xmlns:p14="http://schemas.microsoft.com/office/powerpoint/2010/main" val="3596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81ECA8-BF4E-FC4A-91AE-C2671759A341}"/>
              </a:ext>
            </a:extLst>
          </p:cNvPr>
          <p:cNvSpPr/>
          <p:nvPr/>
        </p:nvSpPr>
        <p:spPr>
          <a:xfrm>
            <a:off x="3267948" y="488297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/>
              <a:t>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DF14-AEFE-064B-B271-523661C4D3F2}"/>
              </a:ext>
            </a:extLst>
          </p:cNvPr>
          <p:cNvSpPr txBox="1"/>
          <p:nvPr/>
        </p:nvSpPr>
        <p:spPr>
          <a:xfrm>
            <a:off x="3349178" y="147366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rebuchet MS" panose="020B0703020202090204" pitchFamily="34" charset="0"/>
              </a:rPr>
              <a:t> </a:t>
            </a:r>
            <a:r>
              <a:rPr lang="ru-RU" sz="2800" dirty="0">
                <a:latin typeface="Trebuchet MS" panose="020B0703020202090204" pitchFamily="34" charset="0"/>
              </a:rPr>
              <a:t>Блок</a:t>
            </a:r>
            <a:endParaRPr lang="ru-RU" sz="3200" dirty="0">
              <a:latin typeface="Trebuchet MS" panose="020B070302020209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BFBCA-1F28-F746-9FB4-A9AD70C9E136}"/>
              </a:ext>
            </a:extLst>
          </p:cNvPr>
          <p:cNvSpPr/>
          <p:nvPr/>
        </p:nvSpPr>
        <p:spPr>
          <a:xfrm>
            <a:off x="2674620" y="2024023"/>
            <a:ext cx="2459303" cy="3445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1D40A-7E57-4945-BE54-418174992C2A}"/>
              </a:ext>
            </a:extLst>
          </p:cNvPr>
          <p:cNvSpPr/>
          <p:nvPr/>
        </p:nvSpPr>
        <p:spPr>
          <a:xfrm>
            <a:off x="2954039" y="4435551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📄 </a:t>
            </a:r>
            <a:r>
              <a:rPr lang="ru-RU" sz="2800" dirty="0"/>
              <a:t>➡️ </a:t>
            </a:r>
            <a:r>
              <a:rPr lang="ru-RU" sz="4400" dirty="0"/>
              <a:t>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89D59-6E14-B340-8A75-4BE14A720AF4}"/>
              </a:ext>
            </a:extLst>
          </p:cNvPr>
          <p:cNvSpPr txBox="1"/>
          <p:nvPr/>
        </p:nvSpPr>
        <p:spPr>
          <a:xfrm>
            <a:off x="3326737" y="5077593"/>
            <a:ext cx="113684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rebuchet MS" panose="020B0703020202090204" pitchFamily="34" charset="0"/>
              </a:rPr>
              <a:t>Операция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C9CB6A-E6D5-644F-89C9-C0CF9DC0A090}"/>
              </a:ext>
            </a:extLst>
          </p:cNvPr>
          <p:cNvSpPr/>
          <p:nvPr/>
        </p:nvSpPr>
        <p:spPr>
          <a:xfrm>
            <a:off x="2954039" y="3418114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📄 </a:t>
            </a:r>
            <a:r>
              <a:rPr lang="ru-RU" sz="2800" dirty="0"/>
              <a:t>➡️ </a:t>
            </a:r>
            <a:r>
              <a:rPr lang="ru-RU" sz="4400" dirty="0"/>
              <a:t>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02DC5-0A20-D145-8ADE-2DE601258B02}"/>
              </a:ext>
            </a:extLst>
          </p:cNvPr>
          <p:cNvSpPr txBox="1"/>
          <p:nvPr/>
        </p:nvSpPr>
        <p:spPr>
          <a:xfrm>
            <a:off x="3356113" y="4135381"/>
            <a:ext cx="113684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AD3AA-7FEA-2048-82E7-853BEC532017}"/>
              </a:ext>
            </a:extLst>
          </p:cNvPr>
          <p:cNvSpPr/>
          <p:nvPr/>
        </p:nvSpPr>
        <p:spPr>
          <a:xfrm>
            <a:off x="2954039" y="2235037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📄 </a:t>
            </a:r>
            <a:r>
              <a:rPr lang="ru-RU" sz="2800" dirty="0"/>
              <a:t>➡️ </a:t>
            </a:r>
            <a:r>
              <a:rPr lang="ru-RU" sz="4400" dirty="0"/>
              <a:t>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A7ED0-FF00-6247-8D95-537C1176D28B}"/>
              </a:ext>
            </a:extLst>
          </p:cNvPr>
          <p:cNvSpPr txBox="1"/>
          <p:nvPr/>
        </p:nvSpPr>
        <p:spPr>
          <a:xfrm>
            <a:off x="3356113" y="2969302"/>
            <a:ext cx="113684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rebuchet MS" panose="020B0703020202090204" pitchFamily="34" charset="0"/>
              </a:rPr>
              <a:t>Операция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406C8-D587-0446-BA8B-392EC804FC8F}"/>
              </a:ext>
            </a:extLst>
          </p:cNvPr>
          <p:cNvSpPr/>
          <p:nvPr/>
        </p:nvSpPr>
        <p:spPr>
          <a:xfrm>
            <a:off x="7922613" y="3088940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👨🏻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A1DE6-28EC-CD44-8AB8-170454650185}"/>
              </a:ext>
            </a:extLst>
          </p:cNvPr>
          <p:cNvCxnSpPr>
            <a:cxnSpLocks/>
          </p:cNvCxnSpPr>
          <p:nvPr/>
        </p:nvCxnSpPr>
        <p:spPr>
          <a:xfrm flipH="1">
            <a:off x="5403715" y="3618876"/>
            <a:ext cx="1854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90E7B-69EF-9F45-8D52-2B044B4265D9}"/>
              </a:ext>
            </a:extLst>
          </p:cNvPr>
          <p:cNvSpPr/>
          <p:nvPr/>
        </p:nvSpPr>
        <p:spPr>
          <a:xfrm>
            <a:off x="4999791" y="4295335"/>
            <a:ext cx="6953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Блок формируется любым желающим участником</a:t>
            </a:r>
          </a:p>
        </p:txBody>
      </p:sp>
    </p:spTree>
    <p:extLst>
      <p:ext uri="{BB962C8B-B14F-4D97-AF65-F5344CB8AC3E}">
        <p14:creationId xmlns:p14="http://schemas.microsoft.com/office/powerpoint/2010/main" val="30149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5406C8-D587-0446-BA8B-392EC804FC8F}"/>
              </a:ext>
            </a:extLst>
          </p:cNvPr>
          <p:cNvSpPr/>
          <p:nvPr/>
        </p:nvSpPr>
        <p:spPr>
          <a:xfrm>
            <a:off x="0" y="82390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/>
              <a:t>👨🏻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9911F-E4E4-6D46-8B53-EAFE61AC9382}"/>
              </a:ext>
            </a:extLst>
          </p:cNvPr>
          <p:cNvSpPr/>
          <p:nvPr/>
        </p:nvSpPr>
        <p:spPr>
          <a:xfrm>
            <a:off x="1133341" y="1133341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CDB49-8EB8-E54C-8B25-2C918B4C8C97}"/>
              </a:ext>
            </a:extLst>
          </p:cNvPr>
          <p:cNvSpPr txBox="1"/>
          <p:nvPr/>
        </p:nvSpPr>
        <p:spPr>
          <a:xfrm>
            <a:off x="1232185" y="194835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ru-RU" dirty="0">
                <a:latin typeface="Trebuchet MS" panose="020B0703020202090204" pitchFamily="34" charset="0"/>
              </a:rPr>
              <a:t>Блок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DA827-FD2D-A841-9AE5-DEE173A2A473}"/>
              </a:ext>
            </a:extLst>
          </p:cNvPr>
          <p:cNvSpPr/>
          <p:nvPr/>
        </p:nvSpPr>
        <p:spPr>
          <a:xfrm>
            <a:off x="810776" y="2349059"/>
            <a:ext cx="1599756" cy="29534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F54583-B2FB-B24F-BB8E-133ABBEC7A03}"/>
              </a:ext>
            </a:extLst>
          </p:cNvPr>
          <p:cNvSpPr/>
          <p:nvPr/>
        </p:nvSpPr>
        <p:spPr>
          <a:xfrm>
            <a:off x="992536" y="4550390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035ED-7A94-EF42-9936-E699544B322A}"/>
              </a:ext>
            </a:extLst>
          </p:cNvPr>
          <p:cNvSpPr txBox="1"/>
          <p:nvPr/>
        </p:nvSpPr>
        <p:spPr>
          <a:xfrm>
            <a:off x="1176882" y="4950500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D50A8-FC97-9848-9378-14E18EA23CE8}"/>
              </a:ext>
            </a:extLst>
          </p:cNvPr>
          <p:cNvSpPr/>
          <p:nvPr/>
        </p:nvSpPr>
        <p:spPr>
          <a:xfrm>
            <a:off x="992536" y="3613333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27373-A7CC-164E-8402-E6C5D3A99C9E}"/>
              </a:ext>
            </a:extLst>
          </p:cNvPr>
          <p:cNvSpPr txBox="1"/>
          <p:nvPr/>
        </p:nvSpPr>
        <p:spPr>
          <a:xfrm>
            <a:off x="1176882" y="4013443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F18E5-BA20-1047-A354-90CDE1119524}"/>
              </a:ext>
            </a:extLst>
          </p:cNvPr>
          <p:cNvSpPr/>
          <p:nvPr/>
        </p:nvSpPr>
        <p:spPr>
          <a:xfrm>
            <a:off x="992536" y="2658031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📄 </a:t>
            </a:r>
            <a:r>
              <a:rPr lang="ru-RU" sz="1600" dirty="0"/>
              <a:t>➡️ </a:t>
            </a:r>
            <a:r>
              <a:rPr lang="ru-RU" sz="2800" dirty="0"/>
              <a:t>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F8891-C76B-EB4A-B86A-6FF0999D3528}"/>
              </a:ext>
            </a:extLst>
          </p:cNvPr>
          <p:cNvSpPr txBox="1"/>
          <p:nvPr/>
        </p:nvSpPr>
        <p:spPr>
          <a:xfrm>
            <a:off x="1176882" y="305814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latin typeface="Trebuchet MS" panose="020B0703020202090204" pitchFamily="34" charset="0"/>
              </a:rPr>
              <a:t>Операция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564A2F-A24B-1749-A5C9-78BDE966D45B}"/>
              </a:ext>
            </a:extLst>
          </p:cNvPr>
          <p:cNvSpPr/>
          <p:nvPr/>
        </p:nvSpPr>
        <p:spPr>
          <a:xfrm>
            <a:off x="3221308" y="2038826"/>
            <a:ext cx="85115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✅</a:t>
            </a:r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 Прове</a:t>
            </a:r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ряет</a:t>
            </a:r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 правильность операций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srgbClr val="454545"/>
              </a:solidFill>
              <a:latin typeface="Helvetica Neue" panose="02000503000000020004" pitchFamily="2" charset="0"/>
            </a:endParaRPr>
          </a:p>
          <a:p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🔓</a:t>
            </a:r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 Запечаты</a:t>
            </a:r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вает блок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srgbClr val="454545"/>
              </a:solidFill>
              <a:latin typeface="Helvetica Neue" panose="02000503000000020004" pitchFamily="2" charset="0"/>
            </a:endParaRPr>
          </a:p>
          <a:p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✒️ Ре</a:t>
            </a:r>
            <a:r>
              <a:rPr lang="ru-RU" sz="2400" b="1" dirty="0">
                <a:solidFill>
                  <a:srgbClr val="454545"/>
                </a:solidFill>
                <a:effectLst/>
                <a:latin typeface="Helvetica Neue" panose="02000503000000020004" pitchFamily="2" charset="0"/>
              </a:rPr>
              <a:t>шает сложную задачу для отправки в сеть</a:t>
            </a:r>
          </a:p>
          <a:p>
            <a:endParaRPr lang="ru-RU" sz="2400" b="1" dirty="0">
              <a:solidFill>
                <a:srgbClr val="454545"/>
              </a:solidFill>
              <a:latin typeface="Helvetica Neue" panose="02000503000000020004" pitchFamily="2" charset="0"/>
            </a:endParaRPr>
          </a:p>
          <a:p>
            <a:r>
              <a:rPr lang="ru-RU" sz="2400" b="1" dirty="0">
                <a:solidFill>
                  <a:srgbClr val="454545"/>
                </a:solidFill>
                <a:latin typeface="Helvetica Neue" panose="02000503000000020004" pitchFamily="2" charset="0"/>
              </a:rPr>
              <a:t>🎁 Получает вознаграждение</a:t>
            </a:r>
            <a:endParaRPr lang="ru-RU" sz="2400" b="1" dirty="0">
              <a:solidFill>
                <a:srgbClr val="454545"/>
              </a:solidFill>
              <a:effectLst/>
              <a:latin typeface="Helvetica Neue" panose="02000503000000020004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06122F-9F3D-0A4F-A743-794BF24C5DC6}"/>
              </a:ext>
            </a:extLst>
          </p:cNvPr>
          <p:cNvCxnSpPr>
            <a:cxnSpLocks/>
          </p:cNvCxnSpPr>
          <p:nvPr/>
        </p:nvCxnSpPr>
        <p:spPr>
          <a:xfrm>
            <a:off x="6167190" y="5076317"/>
            <a:ext cx="0" cy="481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5D5B35-71F2-B147-A72D-EAF7A2EA4CDC}"/>
              </a:ext>
            </a:extLst>
          </p:cNvPr>
          <p:cNvSpPr txBox="1"/>
          <p:nvPr/>
        </p:nvSpPr>
        <p:spPr>
          <a:xfrm>
            <a:off x="5421186" y="5671404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>
                <a:latin typeface="Trebuchet MS" panose="020B0703020202090204" pitchFamily="34" charset="0"/>
              </a:rPr>
              <a:t>Майнинг</a:t>
            </a:r>
            <a:endParaRPr lang="ru-RU" sz="2800" b="1" dirty="0">
              <a:latin typeface="Trebuchet MS" panose="020B070302020209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61949-B57B-B140-8CAB-C368BD36A964}"/>
              </a:ext>
            </a:extLst>
          </p:cNvPr>
          <p:cNvSpPr/>
          <p:nvPr/>
        </p:nvSpPr>
        <p:spPr>
          <a:xfrm>
            <a:off x="4826151" y="570353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454545"/>
                </a:solidFill>
                <a:latin typeface="Helvetica Neue" panose="02000503000000020004" pitchFamily="2" charset="0"/>
              </a:rPr>
              <a:t>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8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434</Words>
  <Application>Microsoft Macintosh PowerPoint</Application>
  <PresentationFormat>Widescreen</PresentationFormat>
  <Paragraphs>204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Futura Medium</vt:lpstr>
      <vt:lpstr>Helvetica Neue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Kozlov</dc:creator>
  <cp:lastModifiedBy>Козлов Никита</cp:lastModifiedBy>
  <cp:revision>188</cp:revision>
  <dcterms:created xsi:type="dcterms:W3CDTF">2018-03-21T10:53:14Z</dcterms:created>
  <dcterms:modified xsi:type="dcterms:W3CDTF">2018-05-18T21:56:49Z</dcterms:modified>
</cp:coreProperties>
</file>