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094413" cy="10821988"/>
  <p:notesSz cx="6858000" cy="9144000"/>
  <p:embeddedFontLs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6" d="100"/>
          <a:sy n="76" d="100"/>
        </p:scale>
        <p:origin x="3944" y="232"/>
      </p:cViewPr>
      <p:guideLst>
        <p:guide orient="horz" pos="3408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707" y="685800"/>
            <a:ext cx="193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cf07fa8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cf07fa8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e38610e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e38610e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e38610ee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e38610ee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5b105f5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45b105f5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45b105f5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45b105f5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45b105f5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45b105f5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b63166ea3_0_115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b63166ea3_0_115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45b105f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45b105f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7113f4c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7113f4c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86c89f5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86c89f5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a5142f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1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a5142f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C78D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61288" y="5820025"/>
            <a:ext cx="31722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35100" y="8885425"/>
            <a:ext cx="1824600" cy="638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3C78D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3C78D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763825" y="-961900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534300" y="9082350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916800" y="2832050"/>
            <a:ext cx="4261200" cy="4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916800" y="7699150"/>
            <a:ext cx="42612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rgbClr val="3C78D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16800" y="936300"/>
            <a:ext cx="2794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solidFill>
          <a:srgbClr val="3C78D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331125" y="-2604650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4261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916850" y="3328125"/>
            <a:ext cx="42612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916850" y="4312375"/>
            <a:ext cx="4261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">
    <p:bg>
      <p:bgPr>
        <a:solidFill>
          <a:srgbClr val="3C78D8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-1662850" y="1184825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005600" y="5884825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42612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1598954" y="2719575"/>
            <a:ext cx="2897100" cy="16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3" hasCustomPrompt="1"/>
          </p:nvPr>
        </p:nvSpPr>
        <p:spPr>
          <a:xfrm>
            <a:off x="1598954" y="6704000"/>
            <a:ext cx="2897100" cy="16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598750" y="5089225"/>
            <a:ext cx="28971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1598750" y="9073650"/>
            <a:ext cx="28971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rgbClr val="3C78D8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16800" y="7122900"/>
            <a:ext cx="42612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2"/>
          </p:nvPr>
        </p:nvSpPr>
        <p:spPr>
          <a:xfrm>
            <a:off x="1319550" y="8315000"/>
            <a:ext cx="3455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bg>
      <p:bgPr>
        <a:solidFill>
          <a:srgbClr val="3C78D8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171150" y="-235992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-1515500" y="897830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916823" y="914400"/>
            <a:ext cx="34473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4">
    <p:bg>
      <p:bgPr>
        <a:solidFill>
          <a:srgbClr val="3C78D8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16800" y="3910450"/>
            <a:ext cx="4261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>
            <a:off x="916750" y="2494950"/>
            <a:ext cx="4261200" cy="16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3"/>
          </p:nvPr>
        </p:nvSpPr>
        <p:spPr>
          <a:xfrm>
            <a:off x="916800" y="5946125"/>
            <a:ext cx="4261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 idx="4" hasCustomPrompt="1"/>
          </p:nvPr>
        </p:nvSpPr>
        <p:spPr>
          <a:xfrm>
            <a:off x="916750" y="4530625"/>
            <a:ext cx="4261200" cy="16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5"/>
          </p:nvPr>
        </p:nvSpPr>
        <p:spPr>
          <a:xfrm>
            <a:off x="916825" y="7981800"/>
            <a:ext cx="4261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6" hasCustomPrompt="1"/>
          </p:nvPr>
        </p:nvSpPr>
        <p:spPr>
          <a:xfrm>
            <a:off x="916775" y="6566300"/>
            <a:ext cx="4261200" cy="16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8"/>
          <p:cNvSpPr/>
          <p:nvPr/>
        </p:nvSpPr>
        <p:spPr>
          <a:xfrm>
            <a:off x="345350" y="-126682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45350" y="873495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">
    <p:bg>
      <p:bgPr>
        <a:solidFill>
          <a:srgbClr val="3C78D8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2647200" y="2829875"/>
            <a:ext cx="253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2" hasCustomPrompt="1"/>
          </p:nvPr>
        </p:nvSpPr>
        <p:spPr>
          <a:xfrm>
            <a:off x="916800" y="2829725"/>
            <a:ext cx="15318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40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3"/>
          </p:nvPr>
        </p:nvSpPr>
        <p:spPr>
          <a:xfrm>
            <a:off x="2647200" y="5094375"/>
            <a:ext cx="253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4" hasCustomPrompt="1"/>
          </p:nvPr>
        </p:nvSpPr>
        <p:spPr>
          <a:xfrm>
            <a:off x="916800" y="5094225"/>
            <a:ext cx="15318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40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5"/>
          </p:nvPr>
        </p:nvSpPr>
        <p:spPr>
          <a:xfrm>
            <a:off x="2647200" y="7358875"/>
            <a:ext cx="253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6" hasCustomPrompt="1"/>
          </p:nvPr>
        </p:nvSpPr>
        <p:spPr>
          <a:xfrm>
            <a:off x="916800" y="7358725"/>
            <a:ext cx="15318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40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9"/>
          <p:cNvSpPr/>
          <p:nvPr/>
        </p:nvSpPr>
        <p:spPr>
          <a:xfrm>
            <a:off x="327925" y="-108117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-2910875" y="639617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rgbClr val="3C78D8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5133125" y="168630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16800" y="936300"/>
            <a:ext cx="28944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916800" y="3438500"/>
            <a:ext cx="30828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1938325" y="5904350"/>
            <a:ext cx="32397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3"/>
          </p:nvPr>
        </p:nvSpPr>
        <p:spPr>
          <a:xfrm>
            <a:off x="916800" y="2927900"/>
            <a:ext cx="30828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4"/>
          </p:nvPr>
        </p:nvSpPr>
        <p:spPr>
          <a:xfrm>
            <a:off x="1938299" y="5393763"/>
            <a:ext cx="32397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5"/>
          </p:nvPr>
        </p:nvSpPr>
        <p:spPr>
          <a:xfrm>
            <a:off x="916800" y="8310425"/>
            <a:ext cx="32397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6"/>
          </p:nvPr>
        </p:nvSpPr>
        <p:spPr>
          <a:xfrm>
            <a:off x="916800" y="7799822"/>
            <a:ext cx="32397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C78D8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28655" y="6277850"/>
            <a:ext cx="3037500" cy="17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28655" y="5970350"/>
            <a:ext cx="3037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 sz="48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28638" y="7758300"/>
            <a:ext cx="3037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Verdana"/>
              <a:buNone/>
              <a:defRPr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976575" y="7816875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2839050" y="-2789325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bg>
      <p:bgPr>
        <a:solidFill>
          <a:srgbClr val="3C78D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33684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916650" y="3438500"/>
            <a:ext cx="4261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916650" y="5904362"/>
            <a:ext cx="4261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916650" y="2927900"/>
            <a:ext cx="42612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4"/>
          </p:nvPr>
        </p:nvSpPr>
        <p:spPr>
          <a:xfrm>
            <a:off x="916650" y="5393763"/>
            <a:ext cx="42612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5"/>
          </p:nvPr>
        </p:nvSpPr>
        <p:spPr>
          <a:xfrm>
            <a:off x="916650" y="8310425"/>
            <a:ext cx="4261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6"/>
          </p:nvPr>
        </p:nvSpPr>
        <p:spPr>
          <a:xfrm>
            <a:off x="916650" y="7799822"/>
            <a:ext cx="42612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">
    <p:bg>
      <p:bgPr>
        <a:solidFill>
          <a:srgbClr val="3C78D8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-1791150" y="8428825"/>
            <a:ext cx="5415900" cy="5415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483225" y="-1697275"/>
            <a:ext cx="2979300" cy="29793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30723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22657" y="3895702"/>
            <a:ext cx="42450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916800" y="6509375"/>
            <a:ext cx="4261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3"/>
          </p:nvPr>
        </p:nvSpPr>
        <p:spPr>
          <a:xfrm>
            <a:off x="906575" y="3385100"/>
            <a:ext cx="42450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4"/>
          </p:nvPr>
        </p:nvSpPr>
        <p:spPr>
          <a:xfrm>
            <a:off x="916800" y="5998775"/>
            <a:ext cx="42612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916800" y="7908150"/>
            <a:ext cx="4261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921625" y="8698650"/>
            <a:ext cx="42612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3C78D8"/>
              </a:buClr>
              <a:buSzPts val="1400"/>
              <a:buFont typeface="Verdana"/>
              <a:buNone/>
              <a:defRPr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0">
    <p:bg>
      <p:bgPr>
        <a:solidFill>
          <a:srgbClr val="3C78D8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5300225" y="507535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-2575675" y="91485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4261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916700" y="35101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916700" y="39031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916700" y="61145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4"/>
          </p:nvPr>
        </p:nvSpPr>
        <p:spPr>
          <a:xfrm>
            <a:off x="916700" y="65075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916700" y="87189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6"/>
          </p:nvPr>
        </p:nvSpPr>
        <p:spPr>
          <a:xfrm>
            <a:off x="916700" y="91119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bg>
      <p:bgPr>
        <a:solidFill>
          <a:srgbClr val="3C78D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916800" y="936300"/>
            <a:ext cx="42612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916700" y="1841675"/>
            <a:ext cx="42612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bg>
      <p:bgPr>
        <a:solidFill>
          <a:srgbClr val="3C78D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-314500" y="-45015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5178050" y="173252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-2617000" y="617735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916800" y="4106113"/>
            <a:ext cx="42612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916700" y="5414388"/>
            <a:ext cx="42612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916850" y="8407275"/>
            <a:ext cx="4261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916850" y="9400050"/>
            <a:ext cx="426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bg>
      <p:bgPr>
        <a:solidFill>
          <a:srgbClr val="3C78D8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5183725" y="5624975"/>
            <a:ext cx="2966400" cy="29664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-2457825" y="-129182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4261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922525" y="1884850"/>
            <a:ext cx="42612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2"/>
          </p:nvPr>
        </p:nvSpPr>
        <p:spPr>
          <a:xfrm>
            <a:off x="922525" y="3192800"/>
            <a:ext cx="42612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922525" y="4035275"/>
            <a:ext cx="4261200" cy="5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">
    <p:bg>
      <p:bgPr>
        <a:solidFill>
          <a:srgbClr val="3C78D8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28155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922525" y="3497600"/>
            <a:ext cx="42612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2"/>
          </p:nvPr>
        </p:nvSpPr>
        <p:spPr>
          <a:xfrm>
            <a:off x="922525" y="4340075"/>
            <a:ext cx="4261200" cy="3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-1823475" y="1274475"/>
            <a:ext cx="2966400" cy="29664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4046425" y="6282475"/>
            <a:ext cx="2966400" cy="29664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rgbClr val="3C78D8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3782100" y="8148025"/>
            <a:ext cx="3055800" cy="30558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513775" y="-443675"/>
            <a:ext cx="3055800" cy="30558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solidFill>
          <a:srgbClr val="3C78D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1355450" y="7109575"/>
            <a:ext cx="3055800" cy="30558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2689025" y="-1361875"/>
            <a:ext cx="3055800" cy="30558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3C78D8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16800" y="936300"/>
            <a:ext cx="25725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16800" y="2867500"/>
            <a:ext cx="4261200" cy="7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771200" y="-3054250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720050" y="9558275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3C78D8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16800" y="936300"/>
            <a:ext cx="3215400" cy="1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800" y="3895703"/>
            <a:ext cx="26661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2511900" y="6814178"/>
            <a:ext cx="26661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 sz="14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○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Char char="■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06700" y="3385100"/>
            <a:ext cx="26661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2511900" y="6303578"/>
            <a:ext cx="26661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Verdana"/>
              <a:buNone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2103125" y="5974175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3C78D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04175" y="914400"/>
            <a:ext cx="3183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410975" y="837900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-2240150" y="1142700"/>
            <a:ext cx="3533700" cy="35337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3C78D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4151875" y="-3110975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916800" y="914400"/>
            <a:ext cx="42612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119450" y="3117000"/>
            <a:ext cx="38559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C78D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72300" y="4301825"/>
            <a:ext cx="4750200" cy="23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916800" y="7840775"/>
            <a:ext cx="42771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Verdana"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76350" y="-3277475"/>
            <a:ext cx="6247500" cy="62475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16800" y="7584650"/>
            <a:ext cx="42612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16800" y="8509953"/>
            <a:ext cx="42612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7405475"/>
            <a:ext cx="6094800" cy="3416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916800" y="8140125"/>
            <a:ext cx="42612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5578850" y="788725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-1229975" y="-1106525"/>
            <a:ext cx="2868900" cy="2868900"/>
          </a:xfrm>
          <a:prstGeom prst="ellipse">
            <a:avLst/>
          </a:prstGeom>
          <a:solidFill>
            <a:srgbClr val="4D8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7759" y="936305"/>
            <a:ext cx="56793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759" y="2424735"/>
            <a:ext cx="5679300" cy="7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47193" y="9811114"/>
            <a:ext cx="3657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8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578">
          <p15:clr>
            <a:srgbClr val="EA4335"/>
          </p15:clr>
        </p15:guide>
        <p15:guide id="4" pos="3262">
          <p15:clr>
            <a:srgbClr val="EA4335"/>
          </p15:clr>
        </p15:guide>
        <p15:guide id="5" orient="horz" pos="6217">
          <p15:clr>
            <a:srgbClr val="EA4335"/>
          </p15:clr>
        </p15:guide>
        <p15:guide id="6" pos="19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1461288" y="2841288"/>
            <a:ext cx="31722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" name="Google Shape;169;p31"/>
          <p:cNvGrpSpPr/>
          <p:nvPr/>
        </p:nvGrpSpPr>
        <p:grpSpPr>
          <a:xfrm>
            <a:off x="2250725" y="1364951"/>
            <a:ext cx="1593332" cy="1629481"/>
            <a:chOff x="860940" y="2746477"/>
            <a:chExt cx="371883" cy="365691"/>
          </a:xfrm>
        </p:grpSpPr>
        <p:sp>
          <p:nvSpPr>
            <p:cNvPr id="170" name="Google Shape;170;p31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31"/>
          <p:cNvSpPr/>
          <p:nvPr/>
        </p:nvSpPr>
        <p:spPr>
          <a:xfrm>
            <a:off x="1873350" y="475962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Sign In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1873350" y="587032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Register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1873350" y="691167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Find School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DA51C-1060-3B4E-B6CF-F4D824884136}"/>
              </a:ext>
            </a:extLst>
          </p:cNvPr>
          <p:cNvSpPr txBox="1"/>
          <p:nvPr/>
        </p:nvSpPr>
        <p:spPr>
          <a:xfrm>
            <a:off x="-7298268" y="0"/>
            <a:ext cx="716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ClassWork is an app that combines features from google docs, slack and zoom all into one application.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6C690-5FB8-3347-99F1-3BFEFDE16FF8}"/>
              </a:ext>
            </a:extLst>
          </p:cNvPr>
          <p:cNvSpPr txBox="1"/>
          <p:nvPr/>
        </p:nvSpPr>
        <p:spPr>
          <a:xfrm>
            <a:off x="6468534" y="1566892"/>
            <a:ext cx="452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page the user see’s when they open the application. They can sign into their account, register for an account or find their school.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40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0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p40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682" name="Google Shape;682;p40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5" name="Google Shape;6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0"/>
          <p:cNvSpPr txBox="1"/>
          <p:nvPr/>
        </p:nvSpPr>
        <p:spPr>
          <a:xfrm>
            <a:off x="11077050" y="541080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</a:endParaRPr>
          </a:p>
        </p:txBody>
      </p:sp>
      <p:sp>
        <p:nvSpPr>
          <p:cNvPr id="690" name="Google Shape;690;p40"/>
          <p:cNvSpPr txBox="1"/>
          <p:nvPr/>
        </p:nvSpPr>
        <p:spPr>
          <a:xfrm>
            <a:off x="576775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Conference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1" name="Google Shape;691;p40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692" name="Google Shape;692;p40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4790605" y="390234"/>
            <a:ext cx="837037" cy="1048326"/>
            <a:chOff x="1958520" y="2302574"/>
            <a:chExt cx="359213" cy="327807"/>
          </a:xfrm>
        </p:grpSpPr>
        <p:sp>
          <p:nvSpPr>
            <p:cNvPr id="696" name="Google Shape;696;p40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0"/>
          <p:cNvSpPr txBox="1"/>
          <p:nvPr/>
        </p:nvSpPr>
        <p:spPr>
          <a:xfrm>
            <a:off x="8318125" y="281847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1" name="Google Shape;70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988" y="4312775"/>
            <a:ext cx="4460825" cy="572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1301" y="8294303"/>
            <a:ext cx="1202225" cy="145197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0"/>
          <p:cNvSpPr txBox="1"/>
          <p:nvPr/>
        </p:nvSpPr>
        <p:spPr>
          <a:xfrm>
            <a:off x="576763" y="3427313"/>
            <a:ext cx="4941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Emily</a:t>
            </a:r>
            <a:endParaRPr sz="3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41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1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1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41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1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1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1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2" name="Google Shape;7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4" name="Google Shape;744;p41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745" name="Google Shape;745;p4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8" name="Google Shape;74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1"/>
          <p:cNvSpPr txBox="1"/>
          <p:nvPr/>
        </p:nvSpPr>
        <p:spPr>
          <a:xfrm>
            <a:off x="11077050" y="541080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576775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Workroom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4" name="Google Shape;754;p41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755" name="Google Shape;755;p41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1"/>
          <p:cNvSpPr txBox="1"/>
          <p:nvPr/>
        </p:nvSpPr>
        <p:spPr>
          <a:xfrm>
            <a:off x="8318125" y="281847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0" name="Google Shape;7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775" y="237763"/>
            <a:ext cx="744300" cy="107903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1"/>
          <p:cNvSpPr txBox="1"/>
          <p:nvPr/>
        </p:nvSpPr>
        <p:spPr>
          <a:xfrm>
            <a:off x="501138" y="3434613"/>
            <a:ext cx="4941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Groups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62" name="Google Shape;762;p41"/>
          <p:cNvSpPr/>
          <p:nvPr/>
        </p:nvSpPr>
        <p:spPr>
          <a:xfrm>
            <a:off x="891750" y="432737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English 1101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763" name="Google Shape;763;p41"/>
          <p:cNvSpPr/>
          <p:nvPr/>
        </p:nvSpPr>
        <p:spPr>
          <a:xfrm>
            <a:off x="891775" y="5006038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Chemistry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764" name="Google Shape;764;p41"/>
          <p:cNvSpPr/>
          <p:nvPr/>
        </p:nvSpPr>
        <p:spPr>
          <a:xfrm>
            <a:off x="891775" y="570837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Intro to IT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3ABCE-8834-1B48-939A-4A84E9AD57B8}"/>
              </a:ext>
            </a:extLst>
          </p:cNvPr>
          <p:cNvSpPr txBox="1"/>
          <p:nvPr/>
        </p:nvSpPr>
        <p:spPr>
          <a:xfrm>
            <a:off x="-4910240" y="851495"/>
            <a:ext cx="4109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workroom feature lets a user load a group that he/she is apart and upload or download important documents, pdf, ppt, etc.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42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3" name="Google Shape;8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5" name="Google Shape;805;p42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806" name="Google Shape;806;p4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9" name="Google Shape;80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2"/>
          <p:cNvSpPr txBox="1"/>
          <p:nvPr/>
        </p:nvSpPr>
        <p:spPr>
          <a:xfrm>
            <a:off x="11077050" y="541080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</a:endParaRPr>
          </a:p>
        </p:txBody>
      </p:sp>
      <p:sp>
        <p:nvSpPr>
          <p:cNvPr id="814" name="Google Shape;814;p42"/>
          <p:cNvSpPr txBox="1"/>
          <p:nvPr/>
        </p:nvSpPr>
        <p:spPr>
          <a:xfrm>
            <a:off x="576775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Workroom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5" name="Google Shape;815;p42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816" name="Google Shape;816;p42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2"/>
          <p:cNvSpPr txBox="1"/>
          <p:nvPr/>
        </p:nvSpPr>
        <p:spPr>
          <a:xfrm>
            <a:off x="8318125" y="281847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1" name="Google Shape;8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775" y="237763"/>
            <a:ext cx="744300" cy="1079033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2"/>
          <p:cNvSpPr txBox="1"/>
          <p:nvPr/>
        </p:nvSpPr>
        <p:spPr>
          <a:xfrm>
            <a:off x="501138" y="3434613"/>
            <a:ext cx="4941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English 1101</a:t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823" name="Google Shape;82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050" y="4327384"/>
            <a:ext cx="1229500" cy="1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2"/>
          <p:cNvSpPr txBox="1"/>
          <p:nvPr/>
        </p:nvSpPr>
        <p:spPr>
          <a:xfrm>
            <a:off x="-1553862" y="5667563"/>
            <a:ext cx="494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Story.doc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825" name="Google Shape;82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7050" y="4327384"/>
            <a:ext cx="1229500" cy="1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2050" y="4343109"/>
            <a:ext cx="1229500" cy="1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2"/>
          <p:cNvSpPr txBox="1"/>
          <p:nvPr/>
        </p:nvSpPr>
        <p:spPr>
          <a:xfrm>
            <a:off x="576763" y="5667563"/>
            <a:ext cx="494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Story.doc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828" name="Google Shape;828;p42"/>
          <p:cNvSpPr txBox="1"/>
          <p:nvPr/>
        </p:nvSpPr>
        <p:spPr>
          <a:xfrm>
            <a:off x="2556138" y="5667575"/>
            <a:ext cx="494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Story.doc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829" name="Google Shape;829;p42"/>
          <p:cNvSpPr/>
          <p:nvPr/>
        </p:nvSpPr>
        <p:spPr>
          <a:xfrm>
            <a:off x="1046425" y="7529175"/>
            <a:ext cx="1229400" cy="12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2"/>
          <p:cNvSpPr/>
          <p:nvPr/>
        </p:nvSpPr>
        <p:spPr>
          <a:xfrm>
            <a:off x="3737025" y="7529175"/>
            <a:ext cx="1229400" cy="12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1" name="Google Shape;83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3925" y="7686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94525" y="76866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16CE2-D7CF-ED40-B747-2A875C13269C}"/>
              </a:ext>
            </a:extLst>
          </p:cNvPr>
          <p:cNvSpPr txBox="1"/>
          <p:nvPr/>
        </p:nvSpPr>
        <p:spPr>
          <a:xfrm>
            <a:off x="-4437530" y="1183555"/>
            <a:ext cx="3786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example of what the user's group might look like once the user loads into a group of their choice.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ctrTitle"/>
          </p:nvPr>
        </p:nvSpPr>
        <p:spPr>
          <a:xfrm>
            <a:off x="1461300" y="2861788"/>
            <a:ext cx="31722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32"/>
          <p:cNvGrpSpPr/>
          <p:nvPr/>
        </p:nvGrpSpPr>
        <p:grpSpPr>
          <a:xfrm>
            <a:off x="2250725" y="1390501"/>
            <a:ext cx="1593332" cy="1629481"/>
            <a:chOff x="860940" y="2746477"/>
            <a:chExt cx="371883" cy="365691"/>
          </a:xfrm>
        </p:grpSpPr>
        <p:sp>
          <p:nvSpPr>
            <p:cNvPr id="184" name="Google Shape;184;p32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2"/>
          <p:cNvSpPr/>
          <p:nvPr/>
        </p:nvSpPr>
        <p:spPr>
          <a:xfrm>
            <a:off x="501150" y="4851925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Username: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501150" y="569750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Password: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1797750" y="674912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Sign In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9597F-431B-E64C-97BD-A22507556057}"/>
              </a:ext>
            </a:extLst>
          </p:cNvPr>
          <p:cNvSpPr txBox="1"/>
          <p:nvPr/>
        </p:nvSpPr>
        <p:spPr>
          <a:xfrm>
            <a:off x="6316133" y="1685559"/>
            <a:ext cx="431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login system that just asks the user for their username and password.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461300" y="2861788"/>
            <a:ext cx="31722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8" name="Google Shape;198;p33"/>
          <p:cNvGrpSpPr/>
          <p:nvPr/>
        </p:nvGrpSpPr>
        <p:grpSpPr>
          <a:xfrm>
            <a:off x="2250725" y="1390501"/>
            <a:ext cx="1593332" cy="1629481"/>
            <a:chOff x="860940" y="2746477"/>
            <a:chExt cx="371883" cy="365691"/>
          </a:xfrm>
        </p:grpSpPr>
        <p:sp>
          <p:nvSpPr>
            <p:cNvPr id="199" name="Google Shape;199;p33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33"/>
          <p:cNvSpPr/>
          <p:nvPr/>
        </p:nvSpPr>
        <p:spPr>
          <a:xfrm>
            <a:off x="576738" y="439180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Name: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576750" y="517300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Email: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576725" y="5954188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Phone Number: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576750" y="6735375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Username: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576725" y="751655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Password: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1873338" y="832547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Register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3CB3B-FEF5-204F-B7B0-7DB76B866DC0}"/>
              </a:ext>
            </a:extLst>
          </p:cNvPr>
          <p:cNvSpPr txBox="1"/>
          <p:nvPr/>
        </p:nvSpPr>
        <p:spPr>
          <a:xfrm>
            <a:off x="-4595586" y="265382"/>
            <a:ext cx="43010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 asks user for their phone number in order to have a three-step verification system in place. If the user wishes to change account password, username, etc. We will ask them to confirm their email, username, and phone number.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>
            <a:off x="1461300" y="2861788"/>
            <a:ext cx="31722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" name="Google Shape;216;p34"/>
          <p:cNvGrpSpPr/>
          <p:nvPr/>
        </p:nvGrpSpPr>
        <p:grpSpPr>
          <a:xfrm>
            <a:off x="2250725" y="1406251"/>
            <a:ext cx="1593332" cy="1629481"/>
            <a:chOff x="860940" y="2746477"/>
            <a:chExt cx="371883" cy="365691"/>
          </a:xfrm>
        </p:grpSpPr>
        <p:sp>
          <p:nvSpPr>
            <p:cNvPr id="217" name="Google Shape;217;p34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4"/>
          <p:cNvSpPr/>
          <p:nvPr/>
        </p:nvSpPr>
        <p:spPr>
          <a:xfrm>
            <a:off x="576750" y="444730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City: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576750" y="5228500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State: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576750" y="6009688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Zip Code: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576750" y="6790875"/>
            <a:ext cx="4941300" cy="49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</a:rPr>
              <a:t>County: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1873350" y="7673425"/>
            <a:ext cx="2348100" cy="74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</a:rPr>
              <a:t>Find School</a:t>
            </a:r>
            <a:endParaRPr sz="2600" b="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1373-DC44-AB44-99FF-C34085B6F038}"/>
              </a:ext>
            </a:extLst>
          </p:cNvPr>
          <p:cNvSpPr txBox="1"/>
          <p:nvPr/>
        </p:nvSpPr>
        <p:spPr>
          <a:xfrm>
            <a:off x="-5750269" y="651331"/>
            <a:ext cx="563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search for their school so they can keep a close eye on the Universities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1970975" y="1028450"/>
            <a:ext cx="2794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3" name="Google Shape;233;p35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234" name="Google Shape;234;p35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35">
            <a:hlinkClick r:id="" action="ppaction://noaction"/>
          </p:cNvPr>
          <p:cNvSpPr/>
          <p:nvPr/>
        </p:nvSpPr>
        <p:spPr>
          <a:xfrm>
            <a:off x="572399" y="2151226"/>
            <a:ext cx="2289600" cy="2460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>
            <a:hlinkClick r:id="" action="ppaction://noaction"/>
          </p:cNvPr>
          <p:cNvSpPr/>
          <p:nvPr/>
        </p:nvSpPr>
        <p:spPr>
          <a:xfrm>
            <a:off x="3292231" y="2153295"/>
            <a:ext cx="2319600" cy="2460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>
            <a:hlinkClick r:id="" action="ppaction://noaction"/>
          </p:cNvPr>
          <p:cNvSpPr/>
          <p:nvPr/>
        </p:nvSpPr>
        <p:spPr>
          <a:xfrm>
            <a:off x="572348" y="4898007"/>
            <a:ext cx="2289600" cy="2261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>
            <a:hlinkClick r:id="" action="ppaction://noaction"/>
          </p:cNvPr>
          <p:cNvSpPr/>
          <p:nvPr/>
        </p:nvSpPr>
        <p:spPr>
          <a:xfrm>
            <a:off x="3313015" y="4882578"/>
            <a:ext cx="2319600" cy="23223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>
            <a:hlinkClick r:id="" action="ppaction://noaction"/>
          </p:cNvPr>
          <p:cNvSpPr/>
          <p:nvPr/>
        </p:nvSpPr>
        <p:spPr>
          <a:xfrm>
            <a:off x="484487" y="7774363"/>
            <a:ext cx="1486500" cy="1486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5">
            <a:hlinkClick r:id="" action="ppaction://noaction"/>
          </p:cNvPr>
          <p:cNvSpPr/>
          <p:nvPr/>
        </p:nvSpPr>
        <p:spPr>
          <a:xfrm>
            <a:off x="2320187" y="7798600"/>
            <a:ext cx="1486500" cy="1486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>
            <a:hlinkClick r:id="" action="ppaction://noaction"/>
          </p:cNvPr>
          <p:cNvSpPr/>
          <p:nvPr/>
        </p:nvSpPr>
        <p:spPr>
          <a:xfrm>
            <a:off x="4165525" y="7754600"/>
            <a:ext cx="1486500" cy="1486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373138" y="2151200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Homeroom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3162345" y="21516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Workroom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613181" y="4892126"/>
            <a:ext cx="2238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Division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252444" y="4883055"/>
            <a:ext cx="2449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Conference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Calendar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Tasks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994535" y="89002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7" name="Google Shape;257;p35"/>
          <p:cNvGrpSpPr/>
          <p:nvPr/>
        </p:nvGrpSpPr>
        <p:grpSpPr>
          <a:xfrm>
            <a:off x="3813538" y="5388188"/>
            <a:ext cx="1327075" cy="1432450"/>
            <a:chOff x="1958520" y="2302574"/>
            <a:chExt cx="359213" cy="327807"/>
          </a:xfrm>
        </p:grpSpPr>
        <p:sp>
          <p:nvSpPr>
            <p:cNvPr id="258" name="Google Shape;258;p35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5"/>
          <p:cNvGrpSpPr/>
          <p:nvPr/>
        </p:nvGrpSpPr>
        <p:grpSpPr>
          <a:xfrm>
            <a:off x="1073402" y="5394882"/>
            <a:ext cx="1236522" cy="1432405"/>
            <a:chOff x="2780301" y="1521896"/>
            <a:chExt cx="333133" cy="321037"/>
          </a:xfrm>
        </p:grpSpPr>
        <p:sp>
          <p:nvSpPr>
            <p:cNvPr id="288" name="Google Shape;288;p35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26" y="2719208"/>
            <a:ext cx="1113039" cy="16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671" y="2545199"/>
            <a:ext cx="1708050" cy="178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875" y="7889300"/>
            <a:ext cx="920400" cy="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8050" y="7875988"/>
            <a:ext cx="920400" cy="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8575" y="7876000"/>
            <a:ext cx="920398" cy="920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5"/>
          <p:cNvGrpSpPr/>
          <p:nvPr/>
        </p:nvGrpSpPr>
        <p:grpSpPr>
          <a:xfrm>
            <a:off x="4070400" y="255151"/>
            <a:ext cx="1593332" cy="1629481"/>
            <a:chOff x="860940" y="2746477"/>
            <a:chExt cx="371883" cy="365691"/>
          </a:xfrm>
        </p:grpSpPr>
        <p:sp>
          <p:nvSpPr>
            <p:cNvPr id="314" name="Google Shape;314;p35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031620-FC7E-0243-B79D-8099092B1D41}"/>
              </a:ext>
            </a:extLst>
          </p:cNvPr>
          <p:cNvSpPr txBox="1"/>
          <p:nvPr/>
        </p:nvSpPr>
        <p:spPr>
          <a:xfrm>
            <a:off x="-5815131" y="607359"/>
            <a:ext cx="4656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users account page. They can view the homeroom, workroom, division and conference feature.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1970975" y="914400"/>
            <a:ext cx="2794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Homeroom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4" name="Google Shape;324;p36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325" name="Google Shape;325;p36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36">
            <a:hlinkClick r:id="" action="ppaction://noaction"/>
          </p:cNvPr>
          <p:cNvSpPr/>
          <p:nvPr/>
        </p:nvSpPr>
        <p:spPr>
          <a:xfrm>
            <a:off x="1494764" y="1757600"/>
            <a:ext cx="872400" cy="1060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>
            <a:hlinkClick r:id="" action="ppaction://noaction"/>
          </p:cNvPr>
          <p:cNvSpPr/>
          <p:nvPr/>
        </p:nvSpPr>
        <p:spPr>
          <a:xfrm>
            <a:off x="3769900" y="1757600"/>
            <a:ext cx="872400" cy="1060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>
            <a:hlinkClick r:id="" action="ppaction://noaction"/>
          </p:cNvPr>
          <p:cNvSpPr/>
          <p:nvPr/>
        </p:nvSpPr>
        <p:spPr>
          <a:xfrm>
            <a:off x="311750" y="1757600"/>
            <a:ext cx="872400" cy="1060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2632338" y="1757600"/>
            <a:ext cx="872400" cy="1060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>
            <a:hlinkClick r:id="" action="ppaction://noaction"/>
          </p:cNvPr>
          <p:cNvSpPr/>
          <p:nvPr/>
        </p:nvSpPr>
        <p:spPr>
          <a:xfrm>
            <a:off x="4960450" y="1757600"/>
            <a:ext cx="872400" cy="1060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75" y="1820300"/>
            <a:ext cx="645000" cy="935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36"/>
          <p:cNvGrpSpPr/>
          <p:nvPr/>
        </p:nvGrpSpPr>
        <p:grpSpPr>
          <a:xfrm>
            <a:off x="2696390" y="1898351"/>
            <a:ext cx="744285" cy="778997"/>
            <a:chOff x="2780301" y="1521896"/>
            <a:chExt cx="333133" cy="321037"/>
          </a:xfrm>
        </p:grpSpPr>
        <p:sp>
          <p:nvSpPr>
            <p:cNvPr id="367" name="Google Shape;367;p36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828419" y="1885321"/>
            <a:ext cx="744288" cy="805061"/>
            <a:chOff x="1958520" y="2302574"/>
            <a:chExt cx="359213" cy="327807"/>
          </a:xfrm>
        </p:grpSpPr>
        <p:sp>
          <p:nvSpPr>
            <p:cNvPr id="388" name="Google Shape;388;p36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1" name="Google Shape;3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525" y="1851649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6"/>
          <p:cNvSpPr/>
          <p:nvPr/>
        </p:nvSpPr>
        <p:spPr>
          <a:xfrm>
            <a:off x="637025" y="3448225"/>
            <a:ext cx="4782000" cy="693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00" y="1915700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/>
          <p:nvPr/>
        </p:nvSpPr>
        <p:spPr>
          <a:xfrm>
            <a:off x="4227225" y="7678725"/>
            <a:ext cx="744300" cy="779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7800" y="7741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4563" y="77634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6"/>
          <p:cNvSpPr/>
          <p:nvPr/>
        </p:nvSpPr>
        <p:spPr>
          <a:xfrm>
            <a:off x="1970975" y="7678725"/>
            <a:ext cx="2114100" cy="779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Send Message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2591825" y="4047350"/>
            <a:ext cx="872400" cy="805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39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5875" y="4077788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/>
          <p:nvPr/>
        </p:nvSpPr>
        <p:spPr>
          <a:xfrm>
            <a:off x="1084525" y="7678725"/>
            <a:ext cx="744300" cy="779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6025" y="7723350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/>
          <p:nvPr/>
        </p:nvSpPr>
        <p:spPr>
          <a:xfrm>
            <a:off x="1319275" y="5464538"/>
            <a:ext cx="1242000" cy="734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Example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03" name="Google Shape;403;p36"/>
          <p:cNvSpPr/>
          <p:nvPr/>
        </p:nvSpPr>
        <p:spPr>
          <a:xfrm flipH="1">
            <a:off x="3579563" y="6313375"/>
            <a:ext cx="1242000" cy="734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Example</a:t>
            </a:r>
            <a:endParaRPr sz="2000" b="1">
              <a:solidFill>
                <a:srgbClr val="FFFFFF"/>
              </a:solidFill>
            </a:endParaRPr>
          </a:p>
        </p:txBody>
      </p:sp>
      <p:pic>
        <p:nvPicPr>
          <p:cNvPr id="404" name="Google Shape;40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4187" y="457866"/>
            <a:ext cx="872399" cy="91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7775" y="3919700"/>
            <a:ext cx="1060500" cy="10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6585A0-C385-C647-97CD-624195735F75}"/>
              </a:ext>
            </a:extLst>
          </p:cNvPr>
          <p:cNvSpPr txBox="1"/>
          <p:nvPr/>
        </p:nvSpPr>
        <p:spPr>
          <a:xfrm>
            <a:off x="-4978305" y="577215"/>
            <a:ext cx="4453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homeroom, the user can msg another student that is working with them on a project for a certain class and upload any important documents.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7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9" name="Google Shape;4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723" y="5036348"/>
            <a:ext cx="2039350" cy="20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/>
        </p:nvSpPr>
        <p:spPr>
          <a:xfrm>
            <a:off x="576750" y="3924850"/>
            <a:ext cx="4941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Emily</a:t>
            </a:r>
            <a:endParaRPr sz="3100">
              <a:solidFill>
                <a:srgbClr val="FFFFFF"/>
              </a:solidFill>
            </a:endParaRPr>
          </a:p>
        </p:txBody>
      </p:sp>
      <p:grpSp>
        <p:nvGrpSpPr>
          <p:cNvPr id="441" name="Google Shape;441;p37"/>
          <p:cNvGrpSpPr/>
          <p:nvPr/>
        </p:nvGrpSpPr>
        <p:grpSpPr>
          <a:xfrm>
            <a:off x="4666975" y="390302"/>
            <a:ext cx="1084447" cy="1048187"/>
            <a:chOff x="2780301" y="1521896"/>
            <a:chExt cx="333133" cy="321037"/>
          </a:xfrm>
        </p:grpSpPr>
        <p:sp>
          <p:nvSpPr>
            <p:cNvPr id="442" name="Google Shape;442;p37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561500" y="7835450"/>
            <a:ext cx="1466100" cy="142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4067200" y="7835450"/>
            <a:ext cx="1466100" cy="142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4" name="Google Shape;4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00" y="80720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300" y="8072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7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7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7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37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475" name="Google Shape;475;p37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8" name="Google Shape;47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 txBox="1"/>
          <p:nvPr/>
        </p:nvSpPr>
        <p:spPr>
          <a:xfrm>
            <a:off x="2329600" y="960765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Accept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-1176100" y="960765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Decline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576750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Division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485" name="Google Shape;485;p37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4D675-5BB3-0E4A-B0B5-D7FC388C3BAC}"/>
              </a:ext>
            </a:extLst>
          </p:cNvPr>
          <p:cNvSpPr txBox="1"/>
          <p:nvPr/>
        </p:nvSpPr>
        <p:spPr>
          <a:xfrm>
            <a:off x="-4884387" y="772413"/>
            <a:ext cx="4487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feature allows a user call his/her project partner. The user can have multiple project partners on the line just like zoom.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576750" y="3536944"/>
            <a:ext cx="4941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Emily</a:t>
            </a:r>
            <a:endParaRPr sz="3100">
              <a:solidFill>
                <a:srgbClr val="FFFFFF"/>
              </a:solidFill>
            </a:endParaRPr>
          </a:p>
        </p:txBody>
      </p:sp>
      <p:grpSp>
        <p:nvGrpSpPr>
          <p:cNvPr id="522" name="Google Shape;522;p38"/>
          <p:cNvGrpSpPr/>
          <p:nvPr/>
        </p:nvGrpSpPr>
        <p:grpSpPr>
          <a:xfrm>
            <a:off x="4666975" y="390302"/>
            <a:ext cx="1084447" cy="1048187"/>
            <a:chOff x="2780301" y="1521896"/>
            <a:chExt cx="333133" cy="321037"/>
          </a:xfrm>
        </p:grpSpPr>
        <p:sp>
          <p:nvSpPr>
            <p:cNvPr id="523" name="Google Shape;523;p38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9" name="Google Shape;5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38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552" name="Google Shape;552;p3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5" name="Google Shape;5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8"/>
          <p:cNvSpPr txBox="1"/>
          <p:nvPr/>
        </p:nvSpPr>
        <p:spPr>
          <a:xfrm>
            <a:off x="11077050" y="541080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576750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Division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1" name="Google Shape;561;p38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562" name="Google Shape;562;p38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5" name="Google Shape;56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3588" y="4459251"/>
            <a:ext cx="301942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68588" y="7169952"/>
            <a:ext cx="744300" cy="89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8"/>
          <p:cNvSpPr/>
          <p:nvPr/>
        </p:nvSpPr>
        <p:spPr>
          <a:xfrm>
            <a:off x="2412878" y="8545575"/>
            <a:ext cx="1466100" cy="142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8" name="Google Shape;568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64928" y="887737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8"/>
          <p:cNvSpPr txBox="1"/>
          <p:nvPr/>
        </p:nvSpPr>
        <p:spPr>
          <a:xfrm>
            <a:off x="693825" y="10038075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</a:rPr>
              <a:t>End Call</a:t>
            </a:r>
            <a:endParaRPr sz="2200" b="1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9CD27-C3F8-FD48-B61C-143E5F17621F}"/>
              </a:ext>
            </a:extLst>
          </p:cNvPr>
          <p:cNvSpPr txBox="1"/>
          <p:nvPr/>
        </p:nvSpPr>
        <p:spPr>
          <a:xfrm>
            <a:off x="-4792133" y="1529988"/>
            <a:ext cx="3833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we can see how the user is on a virtual call with his project partner. This feature is like Apple’s facetime.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/>
          <p:nvPr/>
        </p:nvSpPr>
        <p:spPr>
          <a:xfrm>
            <a:off x="-11168612" y="237775"/>
            <a:ext cx="2687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39"/>
          <p:cNvSpPr txBox="1"/>
          <p:nvPr/>
        </p:nvSpPr>
        <p:spPr>
          <a:xfrm>
            <a:off x="8938245" y="2251170"/>
            <a:ext cx="2579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39"/>
          <p:cNvSpPr txBox="1"/>
          <p:nvPr/>
        </p:nvSpPr>
        <p:spPr>
          <a:xfrm>
            <a:off x="355163" y="8908375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39"/>
          <p:cNvSpPr txBox="1"/>
          <p:nvPr/>
        </p:nvSpPr>
        <p:spPr>
          <a:xfrm>
            <a:off x="2174861" y="8908363"/>
            <a:ext cx="1745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39">
            <a:hlinkClick r:id="" action="ppaction://noaction"/>
          </p:cNvPr>
          <p:cNvSpPr/>
          <p:nvPr/>
        </p:nvSpPr>
        <p:spPr>
          <a:xfrm>
            <a:off x="59400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9">
            <a:hlinkClick r:id="" action="ppaction://noaction"/>
          </p:cNvPr>
          <p:cNvSpPr/>
          <p:nvPr/>
        </p:nvSpPr>
        <p:spPr>
          <a:xfrm>
            <a:off x="4028925" y="2235450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>
            <a:hlinkClick r:id="" action="ppaction://noaction"/>
          </p:cNvPr>
          <p:cNvSpPr/>
          <p:nvPr/>
        </p:nvSpPr>
        <p:spPr>
          <a:xfrm>
            <a:off x="2313513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9">
            <a:hlinkClick r:id="" action="ppaction://noaction"/>
          </p:cNvPr>
          <p:cNvSpPr/>
          <p:nvPr/>
        </p:nvSpPr>
        <p:spPr>
          <a:xfrm>
            <a:off x="4886388" y="2230388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>
            <a:hlinkClick r:id="" action="ppaction://noaction"/>
          </p:cNvPr>
          <p:cNvSpPr/>
          <p:nvPr/>
        </p:nvSpPr>
        <p:spPr>
          <a:xfrm>
            <a:off x="1454675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>
            <a:hlinkClick r:id="" action="ppaction://noaction"/>
          </p:cNvPr>
          <p:cNvSpPr/>
          <p:nvPr/>
        </p:nvSpPr>
        <p:spPr>
          <a:xfrm>
            <a:off x="3171450" y="2251175"/>
            <a:ext cx="645600" cy="952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8" name="Google Shape;6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504450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88" y="2404162"/>
            <a:ext cx="445950" cy="64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p39"/>
          <p:cNvGrpSpPr/>
          <p:nvPr/>
        </p:nvGrpSpPr>
        <p:grpSpPr>
          <a:xfrm>
            <a:off x="2412878" y="2404146"/>
            <a:ext cx="445962" cy="646533"/>
            <a:chOff x="1958520" y="2302574"/>
            <a:chExt cx="359213" cy="327807"/>
          </a:xfrm>
        </p:grpSpPr>
        <p:sp>
          <p:nvSpPr>
            <p:cNvPr id="611" name="Google Shape;611;p39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" name="Google Shape;6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00" y="2488727"/>
            <a:ext cx="445950" cy="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4" y="2368884"/>
            <a:ext cx="645450" cy="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6405" y="2404688"/>
            <a:ext cx="645450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9"/>
          <p:cNvSpPr txBox="1"/>
          <p:nvPr/>
        </p:nvSpPr>
        <p:spPr>
          <a:xfrm>
            <a:off x="11077050" y="5410800"/>
            <a:ext cx="494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576775" y="914388"/>
            <a:ext cx="49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Conference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425450" y="701313"/>
            <a:ext cx="645000" cy="426168"/>
            <a:chOff x="1082500" y="2717775"/>
            <a:chExt cx="645000" cy="426168"/>
          </a:xfrm>
        </p:grpSpPr>
        <p:sp>
          <p:nvSpPr>
            <p:cNvPr id="621" name="Google Shape;621;p39"/>
            <p:cNvSpPr/>
            <p:nvPr/>
          </p:nvSpPr>
          <p:spPr>
            <a:xfrm>
              <a:off x="1082500" y="2717775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082500" y="2895309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82500" y="3072843"/>
              <a:ext cx="6450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4790605" y="390234"/>
            <a:ext cx="837037" cy="1048326"/>
            <a:chOff x="1958520" y="2302574"/>
            <a:chExt cx="359213" cy="327807"/>
          </a:xfrm>
        </p:grpSpPr>
        <p:sp>
          <p:nvSpPr>
            <p:cNvPr id="625" name="Google Shape;625;p39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891775" y="408817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Emily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29" name="Google Shape;629;p39"/>
          <p:cNvSpPr txBox="1"/>
          <p:nvPr/>
        </p:nvSpPr>
        <p:spPr>
          <a:xfrm>
            <a:off x="594475" y="3384313"/>
            <a:ext cx="49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Contacts</a:t>
            </a:r>
            <a:endParaRPr sz="2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39"/>
          <p:cNvSpPr txBox="1"/>
          <p:nvPr/>
        </p:nvSpPr>
        <p:spPr>
          <a:xfrm>
            <a:off x="8318125" y="281847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891750" y="469512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Brad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891775" y="530207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Carlos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891775" y="590902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Jennifer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891775" y="6515975"/>
            <a:ext cx="43113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Carly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891750" y="7597675"/>
            <a:ext cx="1205400" cy="11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"/>
          <p:cNvSpPr/>
          <p:nvPr/>
        </p:nvSpPr>
        <p:spPr>
          <a:xfrm>
            <a:off x="4029000" y="7597675"/>
            <a:ext cx="1205400" cy="11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7" name="Google Shape;63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50" y="77298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4499" y="772987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9"/>
          <p:cNvSpPr/>
          <p:nvPr/>
        </p:nvSpPr>
        <p:spPr>
          <a:xfrm>
            <a:off x="2460375" y="7589625"/>
            <a:ext cx="1205400" cy="11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0" name="Google Shape;64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4550" y="7729875"/>
            <a:ext cx="837050" cy="8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B31D3-0DDF-194E-AED3-2E14DA2C9B95}"/>
              </a:ext>
            </a:extLst>
          </p:cNvPr>
          <p:cNvSpPr txBox="1"/>
          <p:nvPr/>
        </p:nvSpPr>
        <p:spPr>
          <a:xfrm>
            <a:off x="-4989685" y="1352968"/>
            <a:ext cx="4601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conference section holds the users contacts. Contacts change when the user changes their school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Phone App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C78D8"/>
      </a:accent1>
      <a:accent2>
        <a:srgbClr val="FFFFFF"/>
      </a:accent2>
      <a:accent3>
        <a:srgbClr val="3C78D8"/>
      </a:accent3>
      <a:accent4>
        <a:srgbClr val="6D9EEB"/>
      </a:accent4>
      <a:accent5>
        <a:srgbClr val="3C78D8"/>
      </a:accent5>
      <a:accent6>
        <a:srgbClr val="6D9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Macintosh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Verdana</vt:lpstr>
      <vt:lpstr>Montserrat</vt:lpstr>
      <vt:lpstr>Modern Phone App by Slidesgo</vt:lpstr>
      <vt:lpstr>Classwork </vt:lpstr>
      <vt:lpstr>Classwork </vt:lpstr>
      <vt:lpstr>Classwork </vt:lpstr>
      <vt:lpstr>Classwork </vt:lpstr>
      <vt:lpstr>Classwork</vt:lpstr>
      <vt:lpstr>Homeroom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Classwork </dc:title>
  <cp:lastModifiedBy>Enoc Mena</cp:lastModifiedBy>
  <cp:revision>1</cp:revision>
  <dcterms:modified xsi:type="dcterms:W3CDTF">2021-10-21T21:45:48Z</dcterms:modified>
</cp:coreProperties>
</file>