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0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3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2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6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1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2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9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1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3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84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B4DA-7694-4808-AF1D-351887C47F44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4D44-1103-497B-8101-F9A2D2EE0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026785" y="1222940"/>
            <a:ext cx="3707809" cy="2695917"/>
            <a:chOff x="2026785" y="1222940"/>
            <a:chExt cx="3707809" cy="2695917"/>
          </a:xfrm>
        </p:grpSpPr>
        <p:sp>
          <p:nvSpPr>
            <p:cNvPr id="4" name="Rectángulo 3"/>
            <p:cNvSpPr/>
            <p:nvPr/>
          </p:nvSpPr>
          <p:spPr>
            <a:xfrm>
              <a:off x="2026785" y="1222940"/>
              <a:ext cx="3707809" cy="2695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271396" y="1283732"/>
              <a:ext cx="1351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chemeClr val="bg1"/>
                  </a:solidFill>
                </a:rPr>
                <a:t>WaterFrame</a:t>
              </a:r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377440" y="1740932"/>
              <a:ext cx="3139829" cy="5450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669696" y="1828800"/>
              <a:ext cx="255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data (</a:t>
              </a:r>
              <a:r>
                <a:rPr lang="es-ES" dirty="0" err="1" smtClean="0"/>
                <a:t>pandas.DataFrame</a:t>
              </a:r>
              <a:r>
                <a:rPr lang="es-ES" dirty="0" smtClean="0"/>
                <a:t>)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2377441" y="2434827"/>
              <a:ext cx="3139828" cy="545068"/>
              <a:chOff x="7310847" y="2492046"/>
              <a:chExt cx="3139828" cy="545068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7310847" y="2492046"/>
                <a:ext cx="3139828" cy="5450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7771224" y="2579914"/>
                <a:ext cx="221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m</a:t>
                </a:r>
                <a:r>
                  <a:rPr lang="es-ES" dirty="0" err="1" smtClean="0"/>
                  <a:t>etadata</a:t>
                </a:r>
                <a:r>
                  <a:rPr lang="es-ES" dirty="0" smtClean="0"/>
                  <a:t> (</a:t>
                </a:r>
                <a:r>
                  <a:rPr lang="es-ES" dirty="0" err="1" smtClean="0"/>
                  <a:t>dictionary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2377441" y="3128638"/>
              <a:ext cx="3139828" cy="545068"/>
              <a:chOff x="7852341" y="3356371"/>
              <a:chExt cx="3139828" cy="545068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7852341" y="3356371"/>
                <a:ext cx="3139828" cy="5450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8250360" y="3444239"/>
                <a:ext cx="2343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/>
                  <a:t>vocabulary</a:t>
                </a:r>
                <a:r>
                  <a:rPr lang="es-ES" dirty="0" smtClean="0"/>
                  <a:t> (</a:t>
                </a:r>
                <a:r>
                  <a:rPr lang="es-ES" dirty="0" err="1" smtClean="0"/>
                  <a:t>dictionary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</p:grpSp>
      </p:grpSp>
      <p:grpSp>
        <p:nvGrpSpPr>
          <p:cNvPr id="16" name="Grupo 15"/>
          <p:cNvGrpSpPr/>
          <p:nvPr/>
        </p:nvGrpSpPr>
        <p:grpSpPr>
          <a:xfrm>
            <a:off x="7134224" y="1359402"/>
            <a:ext cx="2819401" cy="2641098"/>
            <a:chOff x="2181804" y="1222940"/>
            <a:chExt cx="2819401" cy="2641098"/>
          </a:xfrm>
        </p:grpSpPr>
        <p:sp>
          <p:nvSpPr>
            <p:cNvPr id="17" name="Rectángulo 16"/>
            <p:cNvSpPr/>
            <p:nvPr/>
          </p:nvSpPr>
          <p:spPr>
            <a:xfrm>
              <a:off x="2181804" y="1222940"/>
              <a:ext cx="2819401" cy="2641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38964" y="1320987"/>
              <a:ext cx="109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 smtClean="0">
                  <a:solidFill>
                    <a:schemeClr val="bg1"/>
                  </a:solidFill>
                </a:rPr>
                <a:t>WaterFrame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377441" y="1740932"/>
              <a:ext cx="2428094" cy="5450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2575889" y="1859577"/>
              <a:ext cx="2031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data (</a:t>
              </a:r>
              <a:r>
                <a:rPr lang="es-ES" sz="1400" dirty="0" err="1" smtClean="0"/>
                <a:t>pandas.DataFrame</a:t>
              </a:r>
              <a:r>
                <a:rPr lang="es-ES" sz="1400" dirty="0" smtClean="0"/>
                <a:t>)</a:t>
              </a:r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377441" y="2434827"/>
              <a:ext cx="2428094" cy="545068"/>
              <a:chOff x="7310847" y="2492046"/>
              <a:chExt cx="2428094" cy="545068"/>
            </a:xfrm>
          </p:grpSpPr>
          <p:sp>
            <p:nvSpPr>
              <p:cNvPr id="25" name="Rectángulo 24"/>
              <p:cNvSpPr/>
              <p:nvPr/>
            </p:nvSpPr>
            <p:spPr>
              <a:xfrm>
                <a:off x="7310847" y="2492046"/>
                <a:ext cx="2428094" cy="5450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34458" y="2610691"/>
                <a:ext cx="17703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err="1"/>
                  <a:t>m</a:t>
                </a:r>
                <a:r>
                  <a:rPr lang="es-ES" sz="1400" dirty="0" err="1" smtClean="0"/>
                  <a:t>etadata</a:t>
                </a:r>
                <a:r>
                  <a:rPr lang="es-ES" sz="1400" dirty="0" smtClean="0"/>
                  <a:t> (</a:t>
                </a:r>
                <a:r>
                  <a:rPr lang="es-ES" sz="1400" dirty="0" err="1" smtClean="0"/>
                  <a:t>dictionary</a:t>
                </a:r>
                <a:r>
                  <a:rPr lang="es-ES" sz="1400" dirty="0" smtClean="0"/>
                  <a:t>)</a:t>
                </a:r>
                <a:endParaRPr lang="es-ES" sz="1400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377441" y="3127839"/>
              <a:ext cx="2428094" cy="545068"/>
              <a:chOff x="7852341" y="3355572"/>
              <a:chExt cx="2428094" cy="545068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7852341" y="3355572"/>
                <a:ext cx="2428094" cy="5450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127893" y="3438778"/>
                <a:ext cx="18664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err="1" smtClean="0"/>
                  <a:t>vocabulary</a:t>
                </a:r>
                <a:r>
                  <a:rPr lang="es-ES" sz="1400" dirty="0" smtClean="0"/>
                  <a:t> (</a:t>
                </a:r>
                <a:r>
                  <a:rPr lang="es-ES" sz="1400" dirty="0" err="1" smtClean="0"/>
                  <a:t>dictionary</a:t>
                </a:r>
                <a:r>
                  <a:rPr lang="es-ES" sz="1400" dirty="0" smtClean="0"/>
                  <a:t>)</a:t>
                </a:r>
                <a:endParaRPr lang="es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4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Bardaji</dc:creator>
  <cp:lastModifiedBy>Raul Bardaji</cp:lastModifiedBy>
  <cp:revision>4</cp:revision>
  <dcterms:created xsi:type="dcterms:W3CDTF">2019-12-09T14:28:51Z</dcterms:created>
  <dcterms:modified xsi:type="dcterms:W3CDTF">2019-12-09T15:27:16Z</dcterms:modified>
</cp:coreProperties>
</file>