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orizon" charset="1" panose="02000500000000000000"/>
      <p:regular r:id="rId15"/>
    </p:embeddedFont>
    <p:embeddedFont>
      <p:font typeface="Glacial Indifference Bold" charset="1" panose="00000800000000000000"/>
      <p:regular r:id="rId16"/>
    </p:embeddedFont>
    <p:embeddedFont>
      <p:font typeface="League Spartan" charset="1" panose="00000800000000000000"/>
      <p:regular r:id="rId17"/>
    </p:embeddedFont>
    <p:embeddedFont>
      <p:font typeface="Anonymous Pro" charset="1" panose="02060609030202000504"/>
      <p:regular r:id="rId18"/>
    </p:embeddedFont>
    <p:embeddedFont>
      <p:font typeface="Anton" charset="1" panose="00000500000000000000"/>
      <p:regular r:id="rId19"/>
    </p:embeddedFont>
    <p:embeddedFont>
      <p:font typeface="Adriana" charset="1" panose="00000000000000000000"/>
      <p:regular r:id="rId20"/>
    </p:embeddedFont>
    <p:embeddedFont>
      <p:font typeface="Anonymous Pro Bold" charset="1" panose="020608090302020005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01900" y="0"/>
            <a:ext cx="3086100" cy="10287000"/>
            <a:chOff x="0" y="0"/>
            <a:chExt cx="81280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86100" y="4199248"/>
            <a:ext cx="12115800" cy="2059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0"/>
              </a:lnSpc>
            </a:pPr>
            <a:r>
              <a:rPr lang="en-US" sz="85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LISTAS</a:t>
            </a:r>
          </a:p>
          <a:p>
            <a:pPr algn="ctr">
              <a:lnSpc>
                <a:spcPts val="7480"/>
              </a:lnSpc>
            </a:pPr>
            <a:r>
              <a:rPr lang="en-US" sz="85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ENLAZADAS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14875" y="2929874"/>
            <a:ext cx="8858250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3"/>
              </a:lnSpc>
            </a:pPr>
            <a:r>
              <a:rPr lang="en-US" b="true" sz="408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SIMULACION E IMPLEMENTACION 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67168" y="1028700"/>
            <a:ext cx="2753665" cy="44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4"/>
              </a:lnSpc>
            </a:pPr>
            <a:r>
              <a:rPr lang="en-US" sz="2905" spc="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Enoc Salinas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65238"/>
            <a:chOff x="0" y="0"/>
            <a:chExt cx="4816593" cy="1070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0680"/>
            </a:xfrm>
            <a:custGeom>
              <a:avLst/>
              <a:gdLst/>
              <a:ahLst/>
              <a:cxnLst/>
              <a:rect r="r" b="b" t="t" l="l"/>
              <a:pathLst>
                <a:path h="1070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0680"/>
                  </a:lnTo>
                  <a:lnTo>
                    <a:pt x="0" y="107068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1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9654" y="6593732"/>
            <a:ext cx="2151405" cy="2151405"/>
            <a:chOff x="0" y="0"/>
            <a:chExt cx="566625" cy="5666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6625" cy="566625"/>
            </a:xfrm>
            <a:custGeom>
              <a:avLst/>
              <a:gdLst/>
              <a:ahLst/>
              <a:cxnLst/>
              <a:rect r="r" b="b" t="t" l="l"/>
              <a:pathLst>
                <a:path h="566625" w="566625">
                  <a:moveTo>
                    <a:pt x="0" y="0"/>
                  </a:moveTo>
                  <a:lnTo>
                    <a:pt x="566625" y="0"/>
                  </a:lnTo>
                  <a:lnTo>
                    <a:pt x="566625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566625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10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043472" y="6593732"/>
            <a:ext cx="2151405" cy="2151405"/>
            <a:chOff x="0" y="0"/>
            <a:chExt cx="566625" cy="566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6625" cy="566625"/>
            </a:xfrm>
            <a:custGeom>
              <a:avLst/>
              <a:gdLst/>
              <a:ahLst/>
              <a:cxnLst/>
              <a:rect r="r" b="b" t="t" l="l"/>
              <a:pathLst>
                <a:path h="566625" w="566625">
                  <a:moveTo>
                    <a:pt x="0" y="0"/>
                  </a:moveTo>
                  <a:lnTo>
                    <a:pt x="566625" y="0"/>
                  </a:lnTo>
                  <a:lnTo>
                    <a:pt x="566625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66625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09654" y="1303508"/>
            <a:ext cx="13535830" cy="179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4"/>
              </a:lnSpc>
            </a:pPr>
            <a:r>
              <a:rPr lang="en-US" sz="1395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CREACION DE NODO</a:t>
            </a:r>
          </a:p>
        </p:txBody>
      </p:sp>
      <p:sp>
        <p:nvSpPr>
          <p:cNvPr name="AutoShape 12" id="12"/>
          <p:cNvSpPr/>
          <p:nvPr/>
        </p:nvSpPr>
        <p:spPr>
          <a:xfrm>
            <a:off x="5194877" y="7669434"/>
            <a:ext cx="183807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1528156" y="6020326"/>
            <a:ext cx="914400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Head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033202" y="6631832"/>
            <a:ext cx="2151405" cy="2151405"/>
            <a:chOff x="0" y="0"/>
            <a:chExt cx="566625" cy="5666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66625" cy="566625"/>
            </a:xfrm>
            <a:custGeom>
              <a:avLst/>
              <a:gdLst/>
              <a:ahLst/>
              <a:cxnLst/>
              <a:rect r="r" b="b" t="t" l="l"/>
              <a:pathLst>
                <a:path h="566625" w="566625">
                  <a:moveTo>
                    <a:pt x="0" y="0"/>
                  </a:moveTo>
                  <a:lnTo>
                    <a:pt x="566625" y="0"/>
                  </a:lnTo>
                  <a:lnTo>
                    <a:pt x="566625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566625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20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84607" y="6631832"/>
            <a:ext cx="2151405" cy="2151405"/>
            <a:chOff x="0" y="0"/>
            <a:chExt cx="566625" cy="5666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66625" cy="566625"/>
            </a:xfrm>
            <a:custGeom>
              <a:avLst/>
              <a:gdLst/>
              <a:ahLst/>
              <a:cxnLst/>
              <a:rect r="r" b="b" t="t" l="l"/>
              <a:pathLst>
                <a:path h="566625" w="566625">
                  <a:moveTo>
                    <a:pt x="0" y="0"/>
                  </a:moveTo>
                  <a:lnTo>
                    <a:pt x="566625" y="0"/>
                  </a:lnTo>
                  <a:lnTo>
                    <a:pt x="566625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566625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1336011" y="7707534"/>
            <a:ext cx="18389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3175046" y="6650882"/>
            <a:ext cx="2151405" cy="2151405"/>
            <a:chOff x="0" y="0"/>
            <a:chExt cx="566625" cy="5666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66625" cy="566625"/>
            </a:xfrm>
            <a:custGeom>
              <a:avLst/>
              <a:gdLst/>
              <a:ahLst/>
              <a:cxnLst/>
              <a:rect r="r" b="b" t="t" l="l"/>
              <a:pathLst>
                <a:path h="566625" w="566625">
                  <a:moveTo>
                    <a:pt x="0" y="0"/>
                  </a:moveTo>
                  <a:lnTo>
                    <a:pt x="566625" y="0"/>
                  </a:lnTo>
                  <a:lnTo>
                    <a:pt x="566625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566625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NULL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65238"/>
            <a:chOff x="0" y="0"/>
            <a:chExt cx="4816593" cy="1070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0680"/>
            </a:xfrm>
            <a:custGeom>
              <a:avLst/>
              <a:gdLst/>
              <a:ahLst/>
              <a:cxnLst/>
              <a:rect r="r" b="b" t="t" l="l"/>
              <a:pathLst>
                <a:path h="1070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0680"/>
                  </a:lnTo>
                  <a:lnTo>
                    <a:pt x="0" y="107068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1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81585" y="8078446"/>
            <a:ext cx="1642477" cy="2151405"/>
            <a:chOff x="0" y="0"/>
            <a:chExt cx="432586" cy="5666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32586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10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10636" y="8078446"/>
            <a:ext cx="1642477" cy="2151405"/>
            <a:chOff x="0" y="0"/>
            <a:chExt cx="432586" cy="566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2586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09654" y="465308"/>
            <a:ext cx="13535830" cy="347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4"/>
              </a:lnSpc>
            </a:pPr>
            <a:r>
              <a:rPr lang="en-US" sz="1395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INSERTAR AL INICIO DE LA LISTA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10553112" y="9154148"/>
            <a:ext cx="14032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2384095" y="7447890"/>
            <a:ext cx="1170285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Head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956570" y="8116545"/>
            <a:ext cx="1642477" cy="2151405"/>
            <a:chOff x="0" y="0"/>
            <a:chExt cx="432586" cy="5666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432586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20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599047" y="8116545"/>
            <a:ext cx="1642477" cy="2151405"/>
            <a:chOff x="0" y="0"/>
            <a:chExt cx="432586" cy="5666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432586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5241523" y="9192248"/>
            <a:ext cx="140390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6645523" y="8135595"/>
            <a:ext cx="1642477" cy="2151405"/>
            <a:chOff x="0" y="0"/>
            <a:chExt cx="432586" cy="5666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432586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NULL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40187" y="8078446"/>
            <a:ext cx="1642477" cy="2151405"/>
            <a:chOff x="0" y="0"/>
            <a:chExt cx="432586" cy="5666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432586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0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969238" y="8078446"/>
            <a:ext cx="1642477" cy="2151405"/>
            <a:chOff x="0" y="0"/>
            <a:chExt cx="432586" cy="5666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432586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4611714" y="9154148"/>
            <a:ext cx="266987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7274872" y="4391109"/>
            <a:ext cx="1642477" cy="2151405"/>
            <a:chOff x="0" y="0"/>
            <a:chExt cx="432586" cy="56662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432586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0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903923" y="4391109"/>
            <a:ext cx="1642477" cy="2151405"/>
            <a:chOff x="0" y="0"/>
            <a:chExt cx="432586" cy="56662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32586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65238"/>
            <a:chOff x="0" y="0"/>
            <a:chExt cx="4816593" cy="1070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0680"/>
            </a:xfrm>
            <a:custGeom>
              <a:avLst/>
              <a:gdLst/>
              <a:ahLst/>
              <a:cxnLst/>
              <a:rect r="r" b="b" t="t" l="l"/>
              <a:pathLst>
                <a:path h="1070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0680"/>
                  </a:lnTo>
                  <a:lnTo>
                    <a:pt x="0" y="107068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1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956939" y="8078446"/>
            <a:ext cx="1370327" cy="2151405"/>
            <a:chOff x="0" y="0"/>
            <a:chExt cx="360909" cy="5666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10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316064" y="8078446"/>
            <a:ext cx="1370327" cy="2151405"/>
            <a:chOff x="0" y="0"/>
            <a:chExt cx="360909" cy="566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09654" y="465308"/>
            <a:ext cx="13535830" cy="347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4"/>
              </a:lnSpc>
            </a:pPr>
            <a:r>
              <a:rPr lang="en-US" sz="1395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INSERTAR AL FINAL DE LA LISTA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7686391" y="9154148"/>
            <a:ext cx="11707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870938" y="7447890"/>
            <a:ext cx="976375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Head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848906" y="8021296"/>
            <a:ext cx="1370327" cy="2151405"/>
            <a:chOff x="0" y="0"/>
            <a:chExt cx="360909" cy="5666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20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10981" y="8021296"/>
            <a:ext cx="1370327" cy="2151405"/>
            <a:chOff x="0" y="0"/>
            <a:chExt cx="360909" cy="5666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11581308" y="9096998"/>
            <a:ext cx="10191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6360166" y="8078446"/>
            <a:ext cx="1370327" cy="2151405"/>
            <a:chOff x="0" y="0"/>
            <a:chExt cx="360909" cy="5666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NULL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0" y="8078446"/>
            <a:ext cx="1370327" cy="2151405"/>
            <a:chOff x="0" y="0"/>
            <a:chExt cx="360909" cy="5666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0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59125" y="8078446"/>
            <a:ext cx="1370327" cy="2151405"/>
            <a:chOff x="0" y="0"/>
            <a:chExt cx="360909" cy="5666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2729452" y="9154148"/>
            <a:ext cx="222748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7274872" y="4391109"/>
            <a:ext cx="1642477" cy="2151405"/>
            <a:chOff x="0" y="0"/>
            <a:chExt cx="432586" cy="56662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432586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30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903923" y="4391109"/>
            <a:ext cx="1642477" cy="2151405"/>
            <a:chOff x="0" y="0"/>
            <a:chExt cx="432586" cy="56662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32586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600483" y="8021296"/>
            <a:ext cx="1370327" cy="2151405"/>
            <a:chOff x="0" y="0"/>
            <a:chExt cx="360909" cy="56662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30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3970809" y="8021296"/>
            <a:ext cx="1370327" cy="2151405"/>
            <a:chOff x="0" y="0"/>
            <a:chExt cx="360909" cy="56662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43" id="43"/>
          <p:cNvSpPr/>
          <p:nvPr/>
        </p:nvSpPr>
        <p:spPr>
          <a:xfrm flipV="true">
            <a:off x="15341136" y="8983237"/>
            <a:ext cx="1117959" cy="1137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65238"/>
            <a:chOff x="0" y="0"/>
            <a:chExt cx="4816593" cy="1070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0680"/>
            </a:xfrm>
            <a:custGeom>
              <a:avLst/>
              <a:gdLst/>
              <a:ahLst/>
              <a:cxnLst/>
              <a:rect r="r" b="b" t="t" l="l"/>
              <a:pathLst>
                <a:path h="1070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0680"/>
                  </a:lnTo>
                  <a:lnTo>
                    <a:pt x="0" y="107068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1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3097" y="8115426"/>
            <a:ext cx="1183141" cy="1857524"/>
            <a:chOff x="0" y="0"/>
            <a:chExt cx="360909" cy="5666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10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836567" y="8115426"/>
            <a:ext cx="1183141" cy="1857524"/>
            <a:chOff x="0" y="0"/>
            <a:chExt cx="360909" cy="566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09654" y="465308"/>
            <a:ext cx="14882603" cy="347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4"/>
              </a:lnSpc>
            </a:pPr>
            <a:r>
              <a:rPr lang="en-US" sz="1395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INSERTAR EN UNA POSICION CUALQUIERA</a:t>
            </a:r>
          </a:p>
        </p:txBody>
      </p:sp>
      <p:sp>
        <p:nvSpPr>
          <p:cNvPr name="AutoShape 12" id="12"/>
          <p:cNvSpPr/>
          <p:nvPr/>
        </p:nvSpPr>
        <p:spPr>
          <a:xfrm>
            <a:off x="9019707" y="9044188"/>
            <a:ext cx="1042418" cy="20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870938" y="7447890"/>
            <a:ext cx="976375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Head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062126" y="8322983"/>
            <a:ext cx="1183141" cy="1857524"/>
            <a:chOff x="0" y="0"/>
            <a:chExt cx="360909" cy="5666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20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238142" y="8322983"/>
            <a:ext cx="1183141" cy="1857524"/>
            <a:chOff x="0" y="0"/>
            <a:chExt cx="360909" cy="5666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12421283" y="9251745"/>
            <a:ext cx="8799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6547352" y="8372326"/>
            <a:ext cx="1183141" cy="1857524"/>
            <a:chOff x="0" y="0"/>
            <a:chExt cx="360909" cy="5666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80"/>
                </a:lnSpc>
              </a:pPr>
              <a:r>
                <a:rPr lang="en-US" sz="3700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NULL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0" y="8078446"/>
            <a:ext cx="1370327" cy="2151405"/>
            <a:chOff x="0" y="0"/>
            <a:chExt cx="360909" cy="5666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0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59125" y="8078446"/>
            <a:ext cx="1370327" cy="2151405"/>
            <a:chOff x="0" y="0"/>
            <a:chExt cx="360909" cy="5666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2729452" y="9154148"/>
            <a:ext cx="8567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7274872" y="4391109"/>
            <a:ext cx="1642477" cy="2151405"/>
            <a:chOff x="0" y="0"/>
            <a:chExt cx="432586" cy="56662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432586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5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903923" y="4391109"/>
            <a:ext cx="1642477" cy="2151405"/>
            <a:chOff x="0" y="0"/>
            <a:chExt cx="432586" cy="56662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32586" cy="566625"/>
            </a:xfrm>
            <a:custGeom>
              <a:avLst/>
              <a:gdLst/>
              <a:ahLst/>
              <a:cxnLst/>
              <a:rect r="r" b="b" t="t" l="l"/>
              <a:pathLst>
                <a:path h="566625" w="432586">
                  <a:moveTo>
                    <a:pt x="0" y="0"/>
                  </a:moveTo>
                  <a:lnTo>
                    <a:pt x="432586" y="0"/>
                  </a:lnTo>
                  <a:lnTo>
                    <a:pt x="432586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32586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301239" y="8322983"/>
            <a:ext cx="1183141" cy="1857524"/>
            <a:chOff x="0" y="0"/>
            <a:chExt cx="360909" cy="56662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30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4484380" y="8322983"/>
            <a:ext cx="1183141" cy="1857524"/>
            <a:chOff x="0" y="0"/>
            <a:chExt cx="360909" cy="56662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43" id="43"/>
          <p:cNvSpPr/>
          <p:nvPr/>
        </p:nvSpPr>
        <p:spPr>
          <a:xfrm>
            <a:off x="15667521" y="9251745"/>
            <a:ext cx="879831" cy="493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4" id="44"/>
          <p:cNvGrpSpPr/>
          <p:nvPr/>
        </p:nvGrpSpPr>
        <p:grpSpPr>
          <a:xfrm rot="0">
            <a:off x="3357940" y="8078446"/>
            <a:ext cx="1136012" cy="1931486"/>
            <a:chOff x="0" y="0"/>
            <a:chExt cx="376084" cy="63943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76200"/>
              <a:ext cx="376084" cy="715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5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484666" y="8078446"/>
            <a:ext cx="1136012" cy="1931486"/>
            <a:chOff x="0" y="0"/>
            <a:chExt cx="376084" cy="63943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47625"/>
              <a:ext cx="376084" cy="687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50" id="50"/>
          <p:cNvSpPr/>
          <p:nvPr/>
        </p:nvSpPr>
        <p:spPr>
          <a:xfrm>
            <a:off x="5620679" y="9044188"/>
            <a:ext cx="10424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65238"/>
            <a:chOff x="0" y="0"/>
            <a:chExt cx="4816593" cy="1070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0680"/>
            </a:xfrm>
            <a:custGeom>
              <a:avLst/>
              <a:gdLst/>
              <a:ahLst/>
              <a:cxnLst/>
              <a:rect r="r" b="b" t="t" l="l"/>
              <a:pathLst>
                <a:path h="1070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0680"/>
                  </a:lnTo>
                  <a:lnTo>
                    <a:pt x="0" y="107068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1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91169" y="4755943"/>
            <a:ext cx="1183141" cy="1857524"/>
            <a:chOff x="0" y="0"/>
            <a:chExt cx="360909" cy="5666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10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64638" y="4755943"/>
            <a:ext cx="1183141" cy="1857524"/>
            <a:chOff x="0" y="0"/>
            <a:chExt cx="360909" cy="566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09654" y="465308"/>
            <a:ext cx="14882603" cy="347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4"/>
              </a:lnSpc>
            </a:pPr>
            <a:r>
              <a:rPr lang="en-US" sz="1395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ELIMINAR NODO AL INICIO DE LA LISTA</a:t>
            </a:r>
          </a:p>
        </p:txBody>
      </p:sp>
      <p:sp>
        <p:nvSpPr>
          <p:cNvPr name="AutoShape 12" id="12"/>
          <p:cNvSpPr/>
          <p:nvPr/>
        </p:nvSpPr>
        <p:spPr>
          <a:xfrm>
            <a:off x="8847779" y="5684705"/>
            <a:ext cx="1042418" cy="20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710211" y="4182537"/>
            <a:ext cx="976375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Head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890197" y="4963499"/>
            <a:ext cx="1183141" cy="1857524"/>
            <a:chOff x="0" y="0"/>
            <a:chExt cx="360909" cy="5666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20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066213" y="4963499"/>
            <a:ext cx="1183141" cy="1857524"/>
            <a:chOff x="0" y="0"/>
            <a:chExt cx="360909" cy="5666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2249354" y="5892261"/>
            <a:ext cx="8799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6375423" y="5012843"/>
            <a:ext cx="1183141" cy="1857524"/>
            <a:chOff x="0" y="0"/>
            <a:chExt cx="360909" cy="5666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80"/>
                </a:lnSpc>
              </a:pPr>
              <a:r>
                <a:rPr lang="en-US" sz="3700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NULL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-171929" y="4718962"/>
            <a:ext cx="1370327" cy="2151405"/>
            <a:chOff x="0" y="0"/>
            <a:chExt cx="360909" cy="5666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0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87197" y="4718962"/>
            <a:ext cx="1370327" cy="2151405"/>
            <a:chOff x="0" y="0"/>
            <a:chExt cx="360909" cy="5666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flipV="true">
            <a:off x="2557523" y="5629613"/>
            <a:ext cx="570192" cy="1650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13129311" y="4963499"/>
            <a:ext cx="1183141" cy="1857524"/>
            <a:chOff x="0" y="0"/>
            <a:chExt cx="360909" cy="56662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30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312451" y="4963499"/>
            <a:ext cx="1183141" cy="1857524"/>
            <a:chOff x="0" y="0"/>
            <a:chExt cx="360909" cy="56662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37" id="37"/>
          <p:cNvSpPr/>
          <p:nvPr/>
        </p:nvSpPr>
        <p:spPr>
          <a:xfrm>
            <a:off x="15495592" y="5892261"/>
            <a:ext cx="879831" cy="493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3186012" y="4718962"/>
            <a:ext cx="1136012" cy="1931486"/>
            <a:chOff x="0" y="0"/>
            <a:chExt cx="376084" cy="63943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76200"/>
              <a:ext cx="376084" cy="715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5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312738" y="4718962"/>
            <a:ext cx="1136012" cy="1931486"/>
            <a:chOff x="0" y="0"/>
            <a:chExt cx="376084" cy="63943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376084" cy="687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>
            <a:off x="5448750" y="5684705"/>
            <a:ext cx="10424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5" id="45"/>
          <p:cNvGrpSpPr/>
          <p:nvPr/>
        </p:nvGrpSpPr>
        <p:grpSpPr>
          <a:xfrm rot="0">
            <a:off x="4474479" y="7802697"/>
            <a:ext cx="1183141" cy="1857524"/>
            <a:chOff x="0" y="0"/>
            <a:chExt cx="360909" cy="56662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10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647949" y="7802697"/>
            <a:ext cx="1183141" cy="1857524"/>
            <a:chOff x="0" y="0"/>
            <a:chExt cx="360909" cy="56662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51" id="51"/>
          <p:cNvSpPr/>
          <p:nvPr/>
        </p:nvSpPr>
        <p:spPr>
          <a:xfrm>
            <a:off x="6831090" y="8731459"/>
            <a:ext cx="1042418" cy="20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2" id="52"/>
          <p:cNvGrpSpPr/>
          <p:nvPr/>
        </p:nvGrpSpPr>
        <p:grpSpPr>
          <a:xfrm rot="0">
            <a:off x="7873508" y="8010254"/>
            <a:ext cx="1183141" cy="1857524"/>
            <a:chOff x="0" y="0"/>
            <a:chExt cx="360909" cy="56662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20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9049524" y="8010254"/>
            <a:ext cx="1183141" cy="1857524"/>
            <a:chOff x="0" y="0"/>
            <a:chExt cx="360909" cy="566625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58" id="58"/>
          <p:cNvSpPr/>
          <p:nvPr/>
        </p:nvSpPr>
        <p:spPr>
          <a:xfrm>
            <a:off x="10232665" y="8939016"/>
            <a:ext cx="8799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9" id="59"/>
          <p:cNvGrpSpPr/>
          <p:nvPr/>
        </p:nvGrpSpPr>
        <p:grpSpPr>
          <a:xfrm rot="0">
            <a:off x="14358734" y="8059597"/>
            <a:ext cx="1183141" cy="1857524"/>
            <a:chOff x="0" y="0"/>
            <a:chExt cx="360909" cy="566625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80"/>
                </a:lnSpc>
              </a:pPr>
              <a:r>
                <a:rPr lang="en-US" sz="3700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NULL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1112621" y="8010254"/>
            <a:ext cx="1183141" cy="1857524"/>
            <a:chOff x="0" y="0"/>
            <a:chExt cx="360909" cy="56662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30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2295762" y="8010254"/>
            <a:ext cx="1183141" cy="1857524"/>
            <a:chOff x="0" y="0"/>
            <a:chExt cx="360909" cy="566625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68" id="68"/>
          <p:cNvSpPr/>
          <p:nvPr/>
        </p:nvSpPr>
        <p:spPr>
          <a:xfrm>
            <a:off x="13478903" y="8939016"/>
            <a:ext cx="879831" cy="493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9" id="69"/>
          <p:cNvGrpSpPr/>
          <p:nvPr/>
        </p:nvGrpSpPr>
        <p:grpSpPr>
          <a:xfrm rot="0">
            <a:off x="1160036" y="7765717"/>
            <a:ext cx="1136012" cy="1931486"/>
            <a:chOff x="0" y="0"/>
            <a:chExt cx="376084" cy="639431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76200"/>
              <a:ext cx="376084" cy="715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5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2296049" y="7765717"/>
            <a:ext cx="1136012" cy="1931486"/>
            <a:chOff x="0" y="0"/>
            <a:chExt cx="376084" cy="639431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47625"/>
              <a:ext cx="376084" cy="687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75" id="75"/>
          <p:cNvSpPr/>
          <p:nvPr/>
        </p:nvSpPr>
        <p:spPr>
          <a:xfrm>
            <a:off x="3432061" y="8731459"/>
            <a:ext cx="10424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6" id="76"/>
          <p:cNvSpPr txBox="true"/>
          <p:nvPr/>
        </p:nvSpPr>
        <p:spPr>
          <a:xfrm rot="0">
            <a:off x="1807861" y="7229292"/>
            <a:ext cx="976375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Head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65238"/>
            <a:chOff x="0" y="0"/>
            <a:chExt cx="4816593" cy="1070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0680"/>
            </a:xfrm>
            <a:custGeom>
              <a:avLst/>
              <a:gdLst/>
              <a:ahLst/>
              <a:cxnLst/>
              <a:rect r="r" b="b" t="t" l="l"/>
              <a:pathLst>
                <a:path h="1070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0680"/>
                  </a:lnTo>
                  <a:lnTo>
                    <a:pt x="0" y="107068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1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09654" y="465308"/>
            <a:ext cx="14882603" cy="347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4"/>
              </a:lnSpc>
            </a:pPr>
            <a:r>
              <a:rPr lang="en-US" sz="1395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ELIMINAR NODO AL FINAL DE LA LISTA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474479" y="4562444"/>
            <a:ext cx="1183141" cy="1857524"/>
            <a:chOff x="0" y="0"/>
            <a:chExt cx="360909" cy="566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10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47949" y="4562444"/>
            <a:ext cx="1183141" cy="1857524"/>
            <a:chOff x="0" y="0"/>
            <a:chExt cx="360909" cy="5666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6831090" y="5491206"/>
            <a:ext cx="1042418" cy="20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" id="13"/>
          <p:cNvGrpSpPr/>
          <p:nvPr/>
        </p:nvGrpSpPr>
        <p:grpSpPr>
          <a:xfrm rot="0">
            <a:off x="7873508" y="4770000"/>
            <a:ext cx="1183141" cy="1857524"/>
            <a:chOff x="0" y="0"/>
            <a:chExt cx="360909" cy="5666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20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049524" y="4770000"/>
            <a:ext cx="1183141" cy="1857524"/>
            <a:chOff x="0" y="0"/>
            <a:chExt cx="360909" cy="5666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0232665" y="5698762"/>
            <a:ext cx="8799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0" id="20"/>
          <p:cNvGrpSpPr/>
          <p:nvPr/>
        </p:nvGrpSpPr>
        <p:grpSpPr>
          <a:xfrm rot="0">
            <a:off x="14358734" y="4819343"/>
            <a:ext cx="1183141" cy="1857524"/>
            <a:chOff x="0" y="0"/>
            <a:chExt cx="360909" cy="5666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80"/>
                </a:lnSpc>
              </a:pPr>
              <a:r>
                <a:rPr lang="en-US" sz="3700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NULL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112621" y="4770000"/>
            <a:ext cx="1183141" cy="1857524"/>
            <a:chOff x="0" y="0"/>
            <a:chExt cx="360909" cy="5666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30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295762" y="4770000"/>
            <a:ext cx="1183141" cy="1857524"/>
            <a:chOff x="0" y="0"/>
            <a:chExt cx="360909" cy="5666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13478903" y="5698762"/>
            <a:ext cx="879831" cy="493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160036" y="4525463"/>
            <a:ext cx="1136012" cy="1931486"/>
            <a:chOff x="0" y="0"/>
            <a:chExt cx="376084" cy="63943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76200"/>
              <a:ext cx="376084" cy="715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5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296049" y="4525463"/>
            <a:ext cx="1136012" cy="1931486"/>
            <a:chOff x="0" y="0"/>
            <a:chExt cx="376084" cy="63943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376084" cy="687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36" id="36"/>
          <p:cNvSpPr/>
          <p:nvPr/>
        </p:nvSpPr>
        <p:spPr>
          <a:xfrm>
            <a:off x="3432061" y="5491206"/>
            <a:ext cx="10424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7" id="37"/>
          <p:cNvSpPr txBox="true"/>
          <p:nvPr/>
        </p:nvSpPr>
        <p:spPr>
          <a:xfrm rot="0">
            <a:off x="1807861" y="3989038"/>
            <a:ext cx="976375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Head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6506102" y="7345523"/>
            <a:ext cx="1183141" cy="1857524"/>
            <a:chOff x="0" y="0"/>
            <a:chExt cx="360909" cy="56662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10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679571" y="7345523"/>
            <a:ext cx="1183141" cy="1857524"/>
            <a:chOff x="0" y="0"/>
            <a:chExt cx="360909" cy="56662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>
            <a:off x="8862712" y="8274285"/>
            <a:ext cx="1042418" cy="20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5" id="45"/>
          <p:cNvGrpSpPr/>
          <p:nvPr/>
        </p:nvGrpSpPr>
        <p:grpSpPr>
          <a:xfrm rot="0">
            <a:off x="9905131" y="7553080"/>
            <a:ext cx="1183141" cy="1857524"/>
            <a:chOff x="0" y="0"/>
            <a:chExt cx="360909" cy="56662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20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081147" y="7553080"/>
            <a:ext cx="1183141" cy="1857524"/>
            <a:chOff x="0" y="0"/>
            <a:chExt cx="360909" cy="56662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51" id="51"/>
          <p:cNvSpPr/>
          <p:nvPr/>
        </p:nvSpPr>
        <p:spPr>
          <a:xfrm>
            <a:off x="12264288" y="8481842"/>
            <a:ext cx="14599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2" id="52"/>
          <p:cNvGrpSpPr/>
          <p:nvPr/>
        </p:nvGrpSpPr>
        <p:grpSpPr>
          <a:xfrm rot="0">
            <a:off x="13724249" y="7553080"/>
            <a:ext cx="1183141" cy="1857524"/>
            <a:chOff x="0" y="0"/>
            <a:chExt cx="360909" cy="56662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80"/>
                </a:lnSpc>
              </a:pPr>
              <a:r>
                <a:rPr lang="en-US" sz="3700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NULL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3191659" y="7308542"/>
            <a:ext cx="1136012" cy="1931486"/>
            <a:chOff x="0" y="0"/>
            <a:chExt cx="376084" cy="639431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76200"/>
              <a:ext cx="376084" cy="715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5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4327671" y="7308542"/>
            <a:ext cx="1136012" cy="1931486"/>
            <a:chOff x="0" y="0"/>
            <a:chExt cx="376084" cy="639431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376084" cy="687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61" id="61"/>
          <p:cNvSpPr/>
          <p:nvPr/>
        </p:nvSpPr>
        <p:spPr>
          <a:xfrm>
            <a:off x="5463684" y="8274285"/>
            <a:ext cx="10424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2" id="62"/>
          <p:cNvSpPr txBox="true"/>
          <p:nvPr/>
        </p:nvSpPr>
        <p:spPr>
          <a:xfrm rot="0">
            <a:off x="3839484" y="6772117"/>
            <a:ext cx="976375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Head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65238"/>
            <a:chOff x="0" y="0"/>
            <a:chExt cx="4816593" cy="1070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0680"/>
            </a:xfrm>
            <a:custGeom>
              <a:avLst/>
              <a:gdLst/>
              <a:ahLst/>
              <a:cxnLst/>
              <a:rect r="r" b="b" t="t" l="l"/>
              <a:pathLst>
                <a:path h="10706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0680"/>
                  </a:lnTo>
                  <a:lnTo>
                    <a:pt x="0" y="107068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1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3304"/>
            <a:ext cx="14882603" cy="347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4"/>
              </a:lnSpc>
            </a:pPr>
            <a:r>
              <a:rPr lang="en-US" sz="1395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ELIMINAR NODO EN POSICION CUALQUIERA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600578" y="5110452"/>
            <a:ext cx="1183141" cy="1857524"/>
            <a:chOff x="0" y="0"/>
            <a:chExt cx="360909" cy="566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10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774047" y="5110452"/>
            <a:ext cx="1183141" cy="1857524"/>
            <a:chOff x="0" y="0"/>
            <a:chExt cx="360909" cy="5666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8957188" y="6039214"/>
            <a:ext cx="1042418" cy="207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" id="13"/>
          <p:cNvGrpSpPr/>
          <p:nvPr/>
        </p:nvGrpSpPr>
        <p:grpSpPr>
          <a:xfrm rot="0">
            <a:off x="9999606" y="5318009"/>
            <a:ext cx="1183141" cy="1857524"/>
            <a:chOff x="0" y="0"/>
            <a:chExt cx="360909" cy="5666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20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175623" y="5318009"/>
            <a:ext cx="1183141" cy="1857524"/>
            <a:chOff x="0" y="0"/>
            <a:chExt cx="360909" cy="5666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2358764" y="6246771"/>
            <a:ext cx="14599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0" id="20"/>
          <p:cNvGrpSpPr/>
          <p:nvPr/>
        </p:nvGrpSpPr>
        <p:grpSpPr>
          <a:xfrm rot="0">
            <a:off x="13818724" y="5318009"/>
            <a:ext cx="1183141" cy="1857524"/>
            <a:chOff x="0" y="0"/>
            <a:chExt cx="360909" cy="5666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80"/>
                </a:lnSpc>
              </a:pPr>
              <a:r>
                <a:rPr lang="en-US" sz="3700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NULL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286135" y="5073472"/>
            <a:ext cx="1136012" cy="1931486"/>
            <a:chOff x="0" y="0"/>
            <a:chExt cx="376084" cy="63943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376084" cy="715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422147" y="5073472"/>
            <a:ext cx="1136012" cy="1931486"/>
            <a:chOff x="0" y="0"/>
            <a:chExt cx="376084" cy="63943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376084" cy="687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5558160" y="6039214"/>
            <a:ext cx="10424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0" id="30"/>
          <p:cNvSpPr txBox="true"/>
          <p:nvPr/>
        </p:nvSpPr>
        <p:spPr>
          <a:xfrm rot="0">
            <a:off x="3933960" y="4537047"/>
            <a:ext cx="976375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Head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774047" y="7919269"/>
            <a:ext cx="1183141" cy="1857524"/>
            <a:chOff x="0" y="0"/>
            <a:chExt cx="360909" cy="56662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20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950064" y="7919269"/>
            <a:ext cx="1183141" cy="1857524"/>
            <a:chOff x="0" y="0"/>
            <a:chExt cx="360909" cy="56662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360909" cy="614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37" id="37"/>
          <p:cNvSpPr/>
          <p:nvPr/>
        </p:nvSpPr>
        <p:spPr>
          <a:xfrm flipV="true">
            <a:off x="10133204" y="8848031"/>
            <a:ext cx="14599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11593165" y="7919269"/>
            <a:ext cx="1183141" cy="1857524"/>
            <a:chOff x="0" y="0"/>
            <a:chExt cx="360909" cy="56662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0909" cy="566625"/>
            </a:xfrm>
            <a:custGeom>
              <a:avLst/>
              <a:gdLst/>
              <a:ahLst/>
              <a:cxnLst/>
              <a:rect r="r" b="b" t="t" l="l"/>
              <a:pathLst>
                <a:path h="566625" w="360909">
                  <a:moveTo>
                    <a:pt x="0" y="0"/>
                  </a:moveTo>
                  <a:lnTo>
                    <a:pt x="360909" y="0"/>
                  </a:lnTo>
                  <a:lnTo>
                    <a:pt x="360909" y="566625"/>
                  </a:lnTo>
                  <a:lnTo>
                    <a:pt x="0" y="566625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76200"/>
              <a:ext cx="360909" cy="64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80"/>
                </a:lnSpc>
              </a:pPr>
              <a:r>
                <a:rPr lang="en-US" sz="3700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NULL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099323" y="7845308"/>
            <a:ext cx="1136012" cy="1931486"/>
            <a:chOff x="0" y="0"/>
            <a:chExt cx="376084" cy="63943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FD1D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76200"/>
              <a:ext cx="376084" cy="715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5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235335" y="7845308"/>
            <a:ext cx="1136012" cy="1931486"/>
            <a:chOff x="0" y="0"/>
            <a:chExt cx="376084" cy="63943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76084" cy="639431"/>
            </a:xfrm>
            <a:custGeom>
              <a:avLst/>
              <a:gdLst/>
              <a:ahLst/>
              <a:cxnLst/>
              <a:rect r="r" b="b" t="t" l="l"/>
              <a:pathLst>
                <a:path h="639431" w="376084">
                  <a:moveTo>
                    <a:pt x="0" y="0"/>
                  </a:moveTo>
                  <a:lnTo>
                    <a:pt x="376084" y="0"/>
                  </a:lnTo>
                  <a:lnTo>
                    <a:pt x="376084" y="639431"/>
                  </a:lnTo>
                  <a:lnTo>
                    <a:pt x="0" y="639431"/>
                  </a:ln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376084" cy="687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POINTER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>
            <a:off x="5371348" y="8811051"/>
            <a:ext cx="2402700" cy="369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8" id="48"/>
          <p:cNvSpPr txBox="true"/>
          <p:nvPr/>
        </p:nvSpPr>
        <p:spPr>
          <a:xfrm rot="0">
            <a:off x="3747148" y="7308883"/>
            <a:ext cx="976375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Head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60585" y="2176783"/>
            <a:ext cx="13815133" cy="5933433"/>
            <a:chOff x="0" y="0"/>
            <a:chExt cx="3638554" cy="1562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8553" cy="1562715"/>
            </a:xfrm>
            <a:custGeom>
              <a:avLst/>
              <a:gdLst/>
              <a:ahLst/>
              <a:cxnLst/>
              <a:rect r="r" b="b" t="t" l="l"/>
              <a:pathLst>
                <a:path h="1562715" w="3638553">
                  <a:moveTo>
                    <a:pt x="0" y="0"/>
                  </a:moveTo>
                  <a:lnTo>
                    <a:pt x="3638553" y="0"/>
                  </a:lnTo>
                  <a:lnTo>
                    <a:pt x="3638553" y="1562715"/>
                  </a:lnTo>
                  <a:lnTo>
                    <a:pt x="0" y="1562715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638554" cy="1610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-10800000">
            <a:off x="1028700" y="5684249"/>
            <a:ext cx="3951957" cy="0"/>
          </a:xfrm>
          <a:prstGeom prst="line">
            <a:avLst/>
          </a:prstGeom>
          <a:ln cap="rnd" w="85725">
            <a:solidFill>
              <a:srgbClr val="6EF0F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871300" y="2820895"/>
            <a:ext cx="5200799" cy="52007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00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720123"/>
            <a:ext cx="10425848" cy="1899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42"/>
              </a:lnSpc>
            </a:pPr>
            <a:r>
              <a:rPr lang="en-US" sz="15275">
                <a:solidFill>
                  <a:srgbClr val="FFFFFF"/>
                </a:solidFill>
                <a:latin typeface="Adriana"/>
                <a:ea typeface="Adriana"/>
                <a:cs typeface="Adriana"/>
                <a:sym typeface="Adriana"/>
              </a:rPr>
              <a:t>GRACIAS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02775" y="5411770"/>
            <a:ext cx="4932445" cy="62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3"/>
              </a:lnSpc>
            </a:pPr>
            <a:r>
              <a:rPr lang="en-US" b="true" sz="4086">
                <a:solidFill>
                  <a:srgbClr val="FFFFFF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POR SU ATENCIÓN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DAGlT42zQPc</dc:identifier>
  <dcterms:modified xsi:type="dcterms:W3CDTF">2011-08-01T06:04:30Z</dcterms:modified>
  <cp:revision>1</cp:revision>
  <dc:title>Listas Enlazadas</dc:title>
</cp:coreProperties>
</file>