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192" autoAdjust="0"/>
  </p:normalViewPr>
  <p:slideViewPr>
    <p:cSldViewPr snapToGrid="0">
      <p:cViewPr varScale="1">
        <p:scale>
          <a:sx n="103" d="100"/>
          <a:sy n="103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65BCA-E4B5-4D86-8516-225CC810E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A63A7-8906-43BA-BC9B-873BB29E6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E85D-075B-48DE-995A-A3AE5161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230F3-1B6C-4D62-9C29-33275AD0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11443-1876-4E84-A386-E59CA2C1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9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6E10A-8FB6-4F54-BB65-18D6DC64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4A2B6-0677-4581-8C7E-D3B67ACEA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E2EE-D2C2-4AE0-8240-A586B888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1D8C0-28C8-4654-B63F-55A9A244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25D26-DF0A-406C-9CBB-A4A8DD1F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421BA-02BF-449D-A333-9E8B92A09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4C8DC-EF0C-4D26-A9FF-D6AD6FDB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1D955-8C40-4CD8-AB5D-2D5B7C74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C76CF-751B-40C1-98BB-731E18DB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23B69-507B-4AFE-B58F-1DF47288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E659-33F2-4EB4-B245-39D91171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C52BD-8A44-45B7-9B23-A9A8E474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F08B2-7CB1-4DF4-B06E-0450C34A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C23ED-3486-4D1A-A025-717736BC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D31A6-FF29-4C4E-A1BF-41A1F6EC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5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DE59A-518C-44F0-9E20-318BD955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0D736-5FA8-4A19-A843-23802A74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A9499-6CD1-4334-850B-31C57395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73C2D-9B3E-48AB-90A7-AA017FF3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D6043-A8EE-4BF9-B85B-198CCEAD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8E31-CE0B-432B-B5E3-0CD0703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2CF85-649D-49A7-AEFF-92077627F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B3999-A760-446B-9648-1FD0B7C7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ECB5F-4D61-4EB9-B0C6-EF85C2FA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E6979-EE64-4220-B936-263B5F5C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92889-F2B0-4604-9118-8C92B151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8011D-CB63-4DB8-9927-B63AF021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80A9F-0C32-468F-890D-2535C322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062D0-4C8C-4C0B-B0A9-D390A6F57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F3E646-276E-4A25-B322-46E235FC3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535CC6-2CF6-4CED-949C-DB24B5170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EAE780-C700-4997-A7BF-B8F2A28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0EC19-C92B-4FF0-9F54-D124B9C1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52B2ED-3BEA-499C-A1B8-7DA2BB46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FBE09-37F1-428B-98EE-7501E9AE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E3ED5-1DB2-4805-ADCA-1E7EA4EF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2221D-32A4-4F78-A599-5B1C95CF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A6C4D-5C56-47E6-B518-CF4F3948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27F892-6805-4EF2-975A-8E22B06C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352001-B515-4B28-A725-E9A2AE07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04B3F-B393-42D3-8A6E-9B6117D8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B7C98-F249-4788-A053-67402149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78C91-FFD2-4637-AA5C-23442A51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39C3B-E723-4DB5-98CD-A2A4527C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47659-3FE0-47C6-907C-6A133207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971D1-D12A-4A7D-8FA9-8253CCF4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30162-70AD-4F11-9222-FD802E57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8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8CB1D-BF53-4A96-925A-4F4D67ED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A7FB5-9C2F-446D-B561-52F67B3F4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2C074-D7ED-4600-B346-5F7D510C4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4FA31-8731-4C21-9398-1F5A13D4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F6D7A-6473-4A75-969C-E633290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C3A68-C557-488E-BD07-33D8125A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0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F3F014-0EA3-4416-A634-F66571CF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3FF14-7DB2-46E5-B9AB-C2C5AD85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72242-1B41-486A-B5E5-C0EAF9E44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422B-F143-4CA6-B1FC-2ADBC1053EBE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BBB72-EEDB-4634-91D5-B3E52B73C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AFA22-49CB-41EE-B294-3F5598A4E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51A9-2CF3-4C9E-A3FF-1E748AB90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6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01D36C4-7C92-47AF-84EA-FC5D50B46733}"/>
              </a:ext>
            </a:extLst>
          </p:cNvPr>
          <p:cNvGrpSpPr/>
          <p:nvPr/>
        </p:nvGrpSpPr>
        <p:grpSpPr>
          <a:xfrm>
            <a:off x="6052502" y="3176905"/>
            <a:ext cx="334010" cy="516254"/>
            <a:chOff x="0" y="0"/>
            <a:chExt cx="854645" cy="147883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50A7612-6DB6-4FE9-B734-9081E4353DA8}"/>
                </a:ext>
              </a:extLst>
            </p:cNvPr>
            <p:cNvSpPr/>
            <p:nvPr/>
          </p:nvSpPr>
          <p:spPr>
            <a:xfrm>
              <a:off x="133350" y="0"/>
              <a:ext cx="590081" cy="59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54" name="직선 연결선 89">
              <a:extLst>
                <a:ext uri="{FF2B5EF4-FFF2-40B4-BE49-F238E27FC236}">
                  <a16:creationId xmlns:a16="http://schemas.microsoft.com/office/drawing/2014/main" id="{C7C73632-2E29-46E5-BBA8-7CF55A2B12A3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428391" y="590081"/>
              <a:ext cx="234" cy="491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90">
              <a:extLst>
                <a:ext uri="{FF2B5EF4-FFF2-40B4-BE49-F238E27FC236}">
                  <a16:creationId xmlns:a16="http://schemas.microsoft.com/office/drawing/2014/main" id="{D96D08D0-6EB5-4CB4-8997-B9933BC2D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819" y="1081863"/>
              <a:ext cx="240573" cy="39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91">
              <a:extLst>
                <a:ext uri="{FF2B5EF4-FFF2-40B4-BE49-F238E27FC236}">
                  <a16:creationId xmlns:a16="http://schemas.microsoft.com/office/drawing/2014/main" id="{4620BF34-4B4F-42DB-A0FC-5EB7A356480D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" y="1072338"/>
              <a:ext cx="285281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92">
              <a:extLst>
                <a:ext uri="{FF2B5EF4-FFF2-40B4-BE49-F238E27FC236}">
                  <a16:creationId xmlns:a16="http://schemas.microsoft.com/office/drawing/2014/main" id="{77162B9C-DFCD-4E4E-ADA6-C69D5C14AEBE}"/>
                </a:ext>
              </a:extLst>
            </p:cNvPr>
            <p:cNvCxnSpPr/>
            <p:nvPr/>
          </p:nvCxnSpPr>
          <p:spPr>
            <a:xfrm>
              <a:off x="0" y="717326"/>
              <a:ext cx="8546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52">
            <a:extLst>
              <a:ext uri="{FF2B5EF4-FFF2-40B4-BE49-F238E27FC236}">
                <a16:creationId xmlns:a16="http://schemas.microsoft.com/office/drawing/2014/main" id="{6A2B2B47-F5AD-49E6-9BBC-AA1B29F8F17B}"/>
              </a:ext>
            </a:extLst>
          </p:cNvPr>
          <p:cNvSpPr txBox="1"/>
          <p:nvPr/>
        </p:nvSpPr>
        <p:spPr>
          <a:xfrm>
            <a:off x="5769292" y="3815715"/>
            <a:ext cx="975360" cy="283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sz="1000" kern="120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Nanum Gothic" panose="020D0604000000000000" pitchFamily="34" charset="-127"/>
                <a:cs typeface="Times New Roman" panose="02020603050405020304" pitchFamily="18" charset="0"/>
              </a:rPr>
              <a:t>마스커 서버</a:t>
            </a:r>
            <a:endParaRPr lang="ko-KR" sz="1000" kern="1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9FF0AC-3930-6243-B6A7-FBF7FE876CB3}"/>
              </a:ext>
            </a:extLst>
          </p:cNvPr>
          <p:cNvGrpSpPr/>
          <p:nvPr/>
        </p:nvGrpSpPr>
        <p:grpSpPr>
          <a:xfrm>
            <a:off x="5514022" y="725170"/>
            <a:ext cx="1504315" cy="506730"/>
            <a:chOff x="0" y="0"/>
            <a:chExt cx="1686757" cy="106532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C455233-806D-D844-8461-CC14BC741124}"/>
                </a:ext>
              </a:extLst>
            </p:cNvPr>
            <p:cNvSpPr/>
            <p:nvPr/>
          </p:nvSpPr>
          <p:spPr>
            <a:xfrm>
              <a:off x="0" y="0"/>
              <a:ext cx="1686757" cy="1065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TextBox 8">
              <a:extLst>
                <a:ext uri="{FF2B5EF4-FFF2-40B4-BE49-F238E27FC236}">
                  <a16:creationId xmlns:a16="http://schemas.microsoft.com/office/drawing/2014/main" id="{F332F508-1798-8A43-9F49-6779E4C08881}"/>
                </a:ext>
              </a:extLst>
            </p:cNvPr>
            <p:cNvSpPr txBox="1"/>
            <p:nvPr/>
          </p:nvSpPr>
          <p:spPr>
            <a:xfrm>
              <a:off x="292919" y="217162"/>
              <a:ext cx="1101867" cy="5887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34" charset="-127"/>
                  <a:ea typeface="나눔스퀘어라운드 ExtraBold"/>
                  <a:cs typeface="Times New Roman" panose="02020603050405020304" pitchFamily="18" charset="0"/>
                </a:rPr>
                <a:t>로그인</a:t>
              </a:r>
              <a:endParaRPr lang="ko-KR" sz="10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5076EF-72F6-D343-ACCF-7E21A5154A69}"/>
              </a:ext>
            </a:extLst>
          </p:cNvPr>
          <p:cNvGrpSpPr/>
          <p:nvPr/>
        </p:nvGrpSpPr>
        <p:grpSpPr>
          <a:xfrm>
            <a:off x="4217352" y="1795145"/>
            <a:ext cx="1243330" cy="506730"/>
            <a:chOff x="0" y="0"/>
            <a:chExt cx="1686757" cy="106532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2B49807-EC20-9B43-BFF4-1A8F29CF0A5B}"/>
                </a:ext>
              </a:extLst>
            </p:cNvPr>
            <p:cNvSpPr/>
            <p:nvPr/>
          </p:nvSpPr>
          <p:spPr>
            <a:xfrm>
              <a:off x="0" y="0"/>
              <a:ext cx="1686757" cy="1065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3AFF46E5-D12F-544B-A0FE-B007EA00ECCF}"/>
                </a:ext>
              </a:extLst>
            </p:cNvPr>
            <p:cNvSpPr txBox="1"/>
            <p:nvPr/>
          </p:nvSpPr>
          <p:spPr>
            <a:xfrm>
              <a:off x="219841" y="217161"/>
              <a:ext cx="1207633" cy="5887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34" charset="-127"/>
                  <a:ea typeface="나눔스퀘어라운드 ExtraBold"/>
                  <a:cs typeface="Times New Roman" panose="02020603050405020304" pitchFamily="18" charset="0"/>
                </a:rPr>
                <a:t>토크방 등록</a:t>
              </a:r>
              <a:endParaRPr lang="ko-KR" sz="10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D9FC7C-F2E4-EC4E-AAC6-0EC7FDCA7F42}"/>
              </a:ext>
            </a:extLst>
          </p:cNvPr>
          <p:cNvGrpSpPr/>
          <p:nvPr/>
        </p:nvGrpSpPr>
        <p:grpSpPr>
          <a:xfrm>
            <a:off x="3739832" y="3733800"/>
            <a:ext cx="1504315" cy="506730"/>
            <a:chOff x="0" y="0"/>
            <a:chExt cx="1686757" cy="106532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92CA941-8F10-E143-A70D-B364D51E1597}"/>
                </a:ext>
              </a:extLst>
            </p:cNvPr>
            <p:cNvSpPr/>
            <p:nvPr/>
          </p:nvSpPr>
          <p:spPr>
            <a:xfrm>
              <a:off x="0" y="0"/>
              <a:ext cx="1686757" cy="1065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TextBox 8">
              <a:extLst>
                <a:ext uri="{FF2B5EF4-FFF2-40B4-BE49-F238E27FC236}">
                  <a16:creationId xmlns:a16="http://schemas.microsoft.com/office/drawing/2014/main" id="{720BA9DF-3671-A442-A5B1-C62502699325}"/>
                </a:ext>
              </a:extLst>
            </p:cNvPr>
            <p:cNvSpPr txBox="1"/>
            <p:nvPr/>
          </p:nvSpPr>
          <p:spPr>
            <a:xfrm>
              <a:off x="292919" y="217162"/>
              <a:ext cx="1101867" cy="5887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34" charset="-127"/>
                  <a:ea typeface="나눔스퀘어라운드 ExtraBold"/>
                  <a:cs typeface="Times New Roman" panose="02020603050405020304" pitchFamily="18" charset="0"/>
                </a:rPr>
                <a:t>토크방 삭제</a:t>
              </a:r>
              <a:endParaRPr lang="ko-KR" sz="10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D5D48D-9770-D049-921B-3ED5D94AD336}"/>
              </a:ext>
            </a:extLst>
          </p:cNvPr>
          <p:cNvGrpSpPr/>
          <p:nvPr/>
        </p:nvGrpSpPr>
        <p:grpSpPr>
          <a:xfrm>
            <a:off x="7137082" y="3286125"/>
            <a:ext cx="1336675" cy="506730"/>
            <a:chOff x="0" y="0"/>
            <a:chExt cx="1686757" cy="106532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00C29A0-447A-5443-975E-8C255EB3C692}"/>
                </a:ext>
              </a:extLst>
            </p:cNvPr>
            <p:cNvSpPr/>
            <p:nvPr/>
          </p:nvSpPr>
          <p:spPr>
            <a:xfrm>
              <a:off x="0" y="0"/>
              <a:ext cx="1686757" cy="1065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TextBox 8">
              <a:extLst>
                <a:ext uri="{FF2B5EF4-FFF2-40B4-BE49-F238E27FC236}">
                  <a16:creationId xmlns:a16="http://schemas.microsoft.com/office/drawing/2014/main" id="{52F5423E-FDF2-274C-90C2-40B6D5B6598C}"/>
                </a:ext>
              </a:extLst>
            </p:cNvPr>
            <p:cNvSpPr txBox="1"/>
            <p:nvPr/>
          </p:nvSpPr>
          <p:spPr>
            <a:xfrm>
              <a:off x="166822" y="216983"/>
              <a:ext cx="1277584" cy="5887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34" charset="-127"/>
                  <a:ea typeface="나눔스퀘어라운드 ExtraBold"/>
                  <a:cs typeface="Times New Roman" panose="02020603050405020304" pitchFamily="18" charset="0"/>
                </a:rPr>
                <a:t>토크방 찾기</a:t>
              </a:r>
              <a:endParaRPr lang="ko-KR" sz="10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4B6399-8CA3-DA46-89DF-2C28B2022C6B}"/>
              </a:ext>
            </a:extLst>
          </p:cNvPr>
          <p:cNvGrpSpPr/>
          <p:nvPr/>
        </p:nvGrpSpPr>
        <p:grpSpPr>
          <a:xfrm>
            <a:off x="6760527" y="1810385"/>
            <a:ext cx="1290320" cy="506730"/>
            <a:chOff x="0" y="0"/>
            <a:chExt cx="1686757" cy="106532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3D0705E-1721-5143-B07C-4A18CAB3202E}"/>
                </a:ext>
              </a:extLst>
            </p:cNvPr>
            <p:cNvSpPr/>
            <p:nvPr/>
          </p:nvSpPr>
          <p:spPr>
            <a:xfrm>
              <a:off x="0" y="0"/>
              <a:ext cx="1686757" cy="1065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TextBox 8">
              <a:extLst>
                <a:ext uri="{FF2B5EF4-FFF2-40B4-BE49-F238E27FC236}">
                  <a16:creationId xmlns:a16="http://schemas.microsoft.com/office/drawing/2014/main" id="{2DA3B901-0E0F-A44D-9A31-AC3270E6B1FF}"/>
                </a:ext>
              </a:extLst>
            </p:cNvPr>
            <p:cNvSpPr txBox="1"/>
            <p:nvPr/>
          </p:nvSpPr>
          <p:spPr>
            <a:xfrm>
              <a:off x="150016" y="235115"/>
              <a:ext cx="1415216" cy="5887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34" charset="-127"/>
                  <a:ea typeface="나눔스퀘어라운드 ExtraBold"/>
                  <a:cs typeface="Times New Roman" panose="02020603050405020304" pitchFamily="18" charset="0"/>
                </a:rPr>
                <a:t>토크방 활성화</a:t>
              </a:r>
              <a:endParaRPr lang="ko-KR" sz="10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492D71-5823-7B4B-A3F6-2AFD0C80C3A0}"/>
              </a:ext>
            </a:extLst>
          </p:cNvPr>
          <p:cNvGrpSpPr/>
          <p:nvPr/>
        </p:nvGrpSpPr>
        <p:grpSpPr>
          <a:xfrm>
            <a:off x="7957502" y="4745990"/>
            <a:ext cx="1243330" cy="506730"/>
            <a:chOff x="0" y="0"/>
            <a:chExt cx="1686757" cy="106532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C3B4E66-0522-4448-A140-DC9F92AC4FA0}"/>
                </a:ext>
              </a:extLst>
            </p:cNvPr>
            <p:cNvSpPr/>
            <p:nvPr/>
          </p:nvSpPr>
          <p:spPr>
            <a:xfrm>
              <a:off x="0" y="0"/>
              <a:ext cx="1686757" cy="1065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TextBox 8">
              <a:extLst>
                <a:ext uri="{FF2B5EF4-FFF2-40B4-BE49-F238E27FC236}">
                  <a16:creationId xmlns:a16="http://schemas.microsoft.com/office/drawing/2014/main" id="{F7E14D0B-A82B-7B4D-BF26-4FEEFBE94B3C}"/>
                </a:ext>
              </a:extLst>
            </p:cNvPr>
            <p:cNvSpPr txBox="1"/>
            <p:nvPr/>
          </p:nvSpPr>
          <p:spPr>
            <a:xfrm>
              <a:off x="157184" y="216805"/>
              <a:ext cx="1393314" cy="5887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34" charset="-127"/>
                  <a:ea typeface="나눔스퀘어라운드 ExtraBold"/>
                  <a:cs typeface="Times New Roman" panose="02020603050405020304" pitchFamily="18" charset="0"/>
                </a:rPr>
                <a:t>토크방 참여</a:t>
              </a:r>
              <a:endParaRPr lang="ko-KR" sz="10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ED7EC8-2D49-C046-B398-2EB5509E237B}"/>
              </a:ext>
            </a:extLst>
          </p:cNvPr>
          <p:cNvGrpSpPr/>
          <p:nvPr/>
        </p:nvGrpSpPr>
        <p:grpSpPr>
          <a:xfrm>
            <a:off x="3049587" y="1381125"/>
            <a:ext cx="334010" cy="516254"/>
            <a:chOff x="0" y="0"/>
            <a:chExt cx="854645" cy="147883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9665B25-F197-F441-9A93-AC4C619F045D}"/>
                </a:ext>
              </a:extLst>
            </p:cNvPr>
            <p:cNvSpPr/>
            <p:nvPr/>
          </p:nvSpPr>
          <p:spPr>
            <a:xfrm>
              <a:off x="133350" y="0"/>
              <a:ext cx="590081" cy="59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37" name="직선 연결선 89">
              <a:extLst>
                <a:ext uri="{FF2B5EF4-FFF2-40B4-BE49-F238E27FC236}">
                  <a16:creationId xmlns:a16="http://schemas.microsoft.com/office/drawing/2014/main" id="{1BC19F48-1939-B042-9E4A-3C8249229523}"/>
                </a:ext>
              </a:extLst>
            </p:cNvPr>
            <p:cNvCxnSpPr>
              <a:cxnSpLocks/>
            </p:cNvCxnSpPr>
            <p:nvPr/>
          </p:nvCxnSpPr>
          <p:spPr>
            <a:xfrm>
              <a:off x="428391" y="590081"/>
              <a:ext cx="234" cy="491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90">
              <a:extLst>
                <a:ext uri="{FF2B5EF4-FFF2-40B4-BE49-F238E27FC236}">
                  <a16:creationId xmlns:a16="http://schemas.microsoft.com/office/drawing/2014/main" id="{FFADF6B2-E483-D949-87BC-CFA269B21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819" y="1081863"/>
              <a:ext cx="240573" cy="39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91">
              <a:extLst>
                <a:ext uri="{FF2B5EF4-FFF2-40B4-BE49-F238E27FC236}">
                  <a16:creationId xmlns:a16="http://schemas.microsoft.com/office/drawing/2014/main" id="{49FF584B-447A-6048-946A-84786907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" y="1072338"/>
              <a:ext cx="285281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92">
              <a:extLst>
                <a:ext uri="{FF2B5EF4-FFF2-40B4-BE49-F238E27FC236}">
                  <a16:creationId xmlns:a16="http://schemas.microsoft.com/office/drawing/2014/main" id="{38884830-9038-FD43-ADAB-0161A67295F6}"/>
                </a:ext>
              </a:extLst>
            </p:cNvPr>
            <p:cNvCxnSpPr/>
            <p:nvPr/>
          </p:nvCxnSpPr>
          <p:spPr>
            <a:xfrm>
              <a:off x="0" y="717326"/>
              <a:ext cx="8546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52">
            <a:extLst>
              <a:ext uri="{FF2B5EF4-FFF2-40B4-BE49-F238E27FC236}">
                <a16:creationId xmlns:a16="http://schemas.microsoft.com/office/drawing/2014/main" id="{3E3EC642-2BA6-5B43-B914-4998F06DACAA}"/>
              </a:ext>
            </a:extLst>
          </p:cNvPr>
          <p:cNvSpPr txBox="1"/>
          <p:nvPr/>
        </p:nvSpPr>
        <p:spPr>
          <a:xfrm>
            <a:off x="2739707" y="1985010"/>
            <a:ext cx="975360" cy="291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0">
                <a:effectLst/>
                <a:latin typeface="맑은 고딕" panose="020B0503020000020004" pitchFamily="34" charset="-127"/>
                <a:ea typeface="Nanum Gothic" panose="020D0604000000000000" pitchFamily="34" charset="-127"/>
                <a:cs typeface="Times New Roman" panose="02020603050405020304" pitchFamily="18" charset="0"/>
              </a:rPr>
              <a:t>작성자</a:t>
            </a:r>
            <a:endParaRPr lang="ko-KR" sz="1000" kern="1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DC7A6E-8E4A-5C42-8DEE-08D56C2B7AC0}"/>
              </a:ext>
            </a:extLst>
          </p:cNvPr>
          <p:cNvGrpSpPr/>
          <p:nvPr/>
        </p:nvGrpSpPr>
        <p:grpSpPr>
          <a:xfrm>
            <a:off x="8795067" y="1266825"/>
            <a:ext cx="334010" cy="516254"/>
            <a:chOff x="0" y="0"/>
            <a:chExt cx="854645" cy="147883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A3C3D84-6200-754E-8A16-3FCD739C8D4D}"/>
                </a:ext>
              </a:extLst>
            </p:cNvPr>
            <p:cNvSpPr/>
            <p:nvPr/>
          </p:nvSpPr>
          <p:spPr>
            <a:xfrm>
              <a:off x="133350" y="0"/>
              <a:ext cx="590081" cy="59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32" name="직선 연결선 89">
              <a:extLst>
                <a:ext uri="{FF2B5EF4-FFF2-40B4-BE49-F238E27FC236}">
                  <a16:creationId xmlns:a16="http://schemas.microsoft.com/office/drawing/2014/main" id="{52EF4DA8-BAAC-8C4C-9662-108B52A74A30}"/>
                </a:ext>
              </a:extLst>
            </p:cNvPr>
            <p:cNvCxnSpPr>
              <a:cxnSpLocks/>
            </p:cNvCxnSpPr>
            <p:nvPr/>
          </p:nvCxnSpPr>
          <p:spPr>
            <a:xfrm>
              <a:off x="428391" y="590081"/>
              <a:ext cx="234" cy="491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90">
              <a:extLst>
                <a:ext uri="{FF2B5EF4-FFF2-40B4-BE49-F238E27FC236}">
                  <a16:creationId xmlns:a16="http://schemas.microsoft.com/office/drawing/2014/main" id="{99BC8C94-9ECE-E34E-A3D1-A4BF229BC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819" y="1081863"/>
              <a:ext cx="240573" cy="39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91">
              <a:extLst>
                <a:ext uri="{FF2B5EF4-FFF2-40B4-BE49-F238E27FC236}">
                  <a16:creationId xmlns:a16="http://schemas.microsoft.com/office/drawing/2014/main" id="{26DCF104-9764-3C4B-827B-3B9CA209A96A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" y="1072338"/>
              <a:ext cx="285281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92">
              <a:extLst>
                <a:ext uri="{FF2B5EF4-FFF2-40B4-BE49-F238E27FC236}">
                  <a16:creationId xmlns:a16="http://schemas.microsoft.com/office/drawing/2014/main" id="{C20F6E51-6980-1048-B7CE-5E9CB8D613AA}"/>
                </a:ext>
              </a:extLst>
            </p:cNvPr>
            <p:cNvCxnSpPr/>
            <p:nvPr/>
          </p:nvCxnSpPr>
          <p:spPr>
            <a:xfrm>
              <a:off x="0" y="717326"/>
              <a:ext cx="8546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52">
            <a:extLst>
              <a:ext uri="{FF2B5EF4-FFF2-40B4-BE49-F238E27FC236}">
                <a16:creationId xmlns:a16="http://schemas.microsoft.com/office/drawing/2014/main" id="{8D45DD0A-CC81-5242-A7AA-B7DE7E88C2A1}"/>
              </a:ext>
            </a:extLst>
          </p:cNvPr>
          <p:cNvSpPr txBox="1"/>
          <p:nvPr/>
        </p:nvSpPr>
        <p:spPr>
          <a:xfrm>
            <a:off x="8476932" y="1894205"/>
            <a:ext cx="975360" cy="283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20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Nanum Gothic" panose="020D0604000000000000" pitchFamily="34" charset="-127"/>
                <a:cs typeface="Times New Roman" panose="02020603050405020304" pitchFamily="18" charset="0"/>
              </a:rPr>
              <a:t>참여자</a:t>
            </a:r>
            <a:endParaRPr lang="ko-KR" sz="1000" kern="1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D8D5C6-C06D-7845-BA1F-963BA35F3A35}"/>
              </a:ext>
            </a:extLst>
          </p:cNvPr>
          <p:cNvGrpSpPr/>
          <p:nvPr/>
        </p:nvGrpSpPr>
        <p:grpSpPr>
          <a:xfrm>
            <a:off x="4426902" y="5725795"/>
            <a:ext cx="334010" cy="516254"/>
            <a:chOff x="0" y="0"/>
            <a:chExt cx="854645" cy="147883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0D33E49-AD47-4842-8F2F-D9D8641084EC}"/>
                </a:ext>
              </a:extLst>
            </p:cNvPr>
            <p:cNvSpPr/>
            <p:nvPr/>
          </p:nvSpPr>
          <p:spPr>
            <a:xfrm>
              <a:off x="133350" y="0"/>
              <a:ext cx="590081" cy="59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27" name="직선 연결선 89">
              <a:extLst>
                <a:ext uri="{FF2B5EF4-FFF2-40B4-BE49-F238E27FC236}">
                  <a16:creationId xmlns:a16="http://schemas.microsoft.com/office/drawing/2014/main" id="{98229A16-B1B5-4641-B21A-5099ACDF3FE9}"/>
                </a:ext>
              </a:extLst>
            </p:cNvPr>
            <p:cNvCxnSpPr>
              <a:cxnSpLocks/>
            </p:cNvCxnSpPr>
            <p:nvPr/>
          </p:nvCxnSpPr>
          <p:spPr>
            <a:xfrm>
              <a:off x="428391" y="590081"/>
              <a:ext cx="234" cy="491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90">
              <a:extLst>
                <a:ext uri="{FF2B5EF4-FFF2-40B4-BE49-F238E27FC236}">
                  <a16:creationId xmlns:a16="http://schemas.microsoft.com/office/drawing/2014/main" id="{683424AE-5391-CC49-B45F-B597DA970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819" y="1081863"/>
              <a:ext cx="240573" cy="39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91">
              <a:extLst>
                <a:ext uri="{FF2B5EF4-FFF2-40B4-BE49-F238E27FC236}">
                  <a16:creationId xmlns:a16="http://schemas.microsoft.com/office/drawing/2014/main" id="{CC54C608-098E-1C4B-A340-00DBAE79580A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" y="1072338"/>
              <a:ext cx="285281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92">
              <a:extLst>
                <a:ext uri="{FF2B5EF4-FFF2-40B4-BE49-F238E27FC236}">
                  <a16:creationId xmlns:a16="http://schemas.microsoft.com/office/drawing/2014/main" id="{8EA27266-67BD-124B-948F-463EF0AC229D}"/>
                </a:ext>
              </a:extLst>
            </p:cNvPr>
            <p:cNvCxnSpPr/>
            <p:nvPr/>
          </p:nvCxnSpPr>
          <p:spPr>
            <a:xfrm>
              <a:off x="0" y="717326"/>
              <a:ext cx="8546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52">
            <a:extLst>
              <a:ext uri="{FF2B5EF4-FFF2-40B4-BE49-F238E27FC236}">
                <a16:creationId xmlns:a16="http://schemas.microsoft.com/office/drawing/2014/main" id="{08206B72-CFA8-DD4D-AE2C-49398508DBAB}"/>
              </a:ext>
            </a:extLst>
          </p:cNvPr>
          <p:cNvSpPr txBox="1"/>
          <p:nvPr/>
        </p:nvSpPr>
        <p:spPr>
          <a:xfrm>
            <a:off x="3992562" y="6365875"/>
            <a:ext cx="1181100" cy="283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20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Nanum Gothic" panose="020D0604000000000000" pitchFamily="34" charset="-127"/>
                <a:cs typeface="Times New Roman" panose="02020603050405020304" pitchFamily="18" charset="0"/>
              </a:rPr>
              <a:t>푸쉬알림 시스템</a:t>
            </a:r>
            <a:endParaRPr lang="ko-KR" sz="1000" kern="1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860A51-EEFD-434F-B67D-EB82B1CDA506}"/>
              </a:ext>
            </a:extLst>
          </p:cNvPr>
          <p:cNvGrpSpPr/>
          <p:nvPr/>
        </p:nvGrpSpPr>
        <p:grpSpPr>
          <a:xfrm>
            <a:off x="4219257" y="208280"/>
            <a:ext cx="334010" cy="516254"/>
            <a:chOff x="0" y="0"/>
            <a:chExt cx="854645" cy="147883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81748BE-4908-5C42-95CE-C063F7317158}"/>
                </a:ext>
              </a:extLst>
            </p:cNvPr>
            <p:cNvSpPr/>
            <p:nvPr/>
          </p:nvSpPr>
          <p:spPr>
            <a:xfrm>
              <a:off x="133350" y="0"/>
              <a:ext cx="590081" cy="59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22" name="직선 연결선 89">
              <a:extLst>
                <a:ext uri="{FF2B5EF4-FFF2-40B4-BE49-F238E27FC236}">
                  <a16:creationId xmlns:a16="http://schemas.microsoft.com/office/drawing/2014/main" id="{34A11E0C-EA34-0741-AE6C-0A024A66D617}"/>
                </a:ext>
              </a:extLst>
            </p:cNvPr>
            <p:cNvCxnSpPr>
              <a:cxnSpLocks/>
            </p:cNvCxnSpPr>
            <p:nvPr/>
          </p:nvCxnSpPr>
          <p:spPr>
            <a:xfrm>
              <a:off x="428391" y="590081"/>
              <a:ext cx="234" cy="491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90">
              <a:extLst>
                <a:ext uri="{FF2B5EF4-FFF2-40B4-BE49-F238E27FC236}">
                  <a16:creationId xmlns:a16="http://schemas.microsoft.com/office/drawing/2014/main" id="{7016AE49-4E59-B54C-A098-FD982E6D7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819" y="1081863"/>
              <a:ext cx="240573" cy="39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91">
              <a:extLst>
                <a:ext uri="{FF2B5EF4-FFF2-40B4-BE49-F238E27FC236}">
                  <a16:creationId xmlns:a16="http://schemas.microsoft.com/office/drawing/2014/main" id="{D4F61FD0-3B69-7440-9CF5-5B3B90D5A6F6}"/>
                </a:ext>
              </a:extLst>
            </p:cNvPr>
            <p:cNvCxnSpPr>
              <a:cxnSpLocks/>
            </p:cNvCxnSpPr>
            <p:nvPr/>
          </p:nvCxnSpPr>
          <p:spPr>
            <a:xfrm>
              <a:off x="438150" y="1072338"/>
              <a:ext cx="285281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92">
              <a:extLst>
                <a:ext uri="{FF2B5EF4-FFF2-40B4-BE49-F238E27FC236}">
                  <a16:creationId xmlns:a16="http://schemas.microsoft.com/office/drawing/2014/main" id="{393FABD1-2C46-7D43-A2F6-D75A523D44EA}"/>
                </a:ext>
              </a:extLst>
            </p:cNvPr>
            <p:cNvCxnSpPr/>
            <p:nvPr/>
          </p:nvCxnSpPr>
          <p:spPr>
            <a:xfrm>
              <a:off x="0" y="717326"/>
              <a:ext cx="8546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52">
            <a:extLst>
              <a:ext uri="{FF2B5EF4-FFF2-40B4-BE49-F238E27FC236}">
                <a16:creationId xmlns:a16="http://schemas.microsoft.com/office/drawing/2014/main" id="{FC10910F-B58B-784D-BA8C-821D8C4AD397}"/>
              </a:ext>
            </a:extLst>
          </p:cNvPr>
          <p:cNvSpPr txBox="1"/>
          <p:nvPr/>
        </p:nvSpPr>
        <p:spPr>
          <a:xfrm>
            <a:off x="3784917" y="848360"/>
            <a:ext cx="1181100" cy="283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000" kern="120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Nanum Gothic" panose="020D0604000000000000" pitchFamily="34" charset="-127"/>
                <a:cs typeface="Times New Roman" panose="02020603050405020304" pitchFamily="18" charset="0"/>
              </a:rPr>
              <a:t>로컬 스토리지</a:t>
            </a:r>
            <a:endParaRPr lang="ko-KR" sz="1000" kern="10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7C2DE94-4B3E-3A4A-A38E-F3B4C4CDA1EB}"/>
              </a:ext>
            </a:extLst>
          </p:cNvPr>
          <p:cNvGrpSpPr/>
          <p:nvPr/>
        </p:nvGrpSpPr>
        <p:grpSpPr>
          <a:xfrm>
            <a:off x="5670867" y="5375275"/>
            <a:ext cx="1243330" cy="506730"/>
            <a:chOff x="0" y="0"/>
            <a:chExt cx="1686757" cy="106532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2D8B3E8-8DB7-8743-972A-9CE56E142AED}"/>
                </a:ext>
              </a:extLst>
            </p:cNvPr>
            <p:cNvSpPr/>
            <p:nvPr/>
          </p:nvSpPr>
          <p:spPr>
            <a:xfrm>
              <a:off x="0" y="0"/>
              <a:ext cx="1686757" cy="1065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7165E69C-1F9A-854C-9A9A-12ED1424903B}"/>
                </a:ext>
              </a:extLst>
            </p:cNvPr>
            <p:cNvSpPr txBox="1"/>
            <p:nvPr/>
          </p:nvSpPr>
          <p:spPr>
            <a:xfrm>
              <a:off x="157184" y="216805"/>
              <a:ext cx="1393314" cy="5887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000" kern="1200">
                  <a:solidFill>
                    <a:srgbClr val="000000"/>
                  </a:solidFill>
                  <a:effectLst/>
                  <a:latin typeface="맑은 고딕" panose="020B0503020000020004" pitchFamily="34" charset="-127"/>
                  <a:ea typeface="나눔스퀘어라운드 ExtraBold"/>
                  <a:cs typeface="Times New Roman" panose="02020603050405020304" pitchFamily="18" charset="0"/>
                </a:rPr>
                <a:t>푸쉬 알림</a:t>
              </a:r>
              <a:endParaRPr lang="ko-KR" sz="10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1E4D717-8D10-5A4C-8314-7CA5D1687B63}"/>
              </a:ext>
            </a:extLst>
          </p:cNvPr>
          <p:cNvCxnSpPr/>
          <p:nvPr/>
        </p:nvCxnSpPr>
        <p:spPr>
          <a:xfrm>
            <a:off x="3358197" y="1663065"/>
            <a:ext cx="568325" cy="2609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0A3AE989-265C-B141-A0B5-05B4F3835B57}"/>
              </a:ext>
            </a:extLst>
          </p:cNvPr>
          <p:cNvCxnSpPr/>
          <p:nvPr/>
        </p:nvCxnSpPr>
        <p:spPr>
          <a:xfrm>
            <a:off x="3171507" y="2165985"/>
            <a:ext cx="529590" cy="1452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3AC84F12-D7A1-AB43-B5B3-D3593BD0D723}"/>
              </a:ext>
            </a:extLst>
          </p:cNvPr>
          <p:cNvCxnSpPr/>
          <p:nvPr/>
        </p:nvCxnSpPr>
        <p:spPr>
          <a:xfrm flipV="1">
            <a:off x="3373437" y="1002665"/>
            <a:ext cx="1866900" cy="45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2CA22C4A-05CA-3442-A37D-AD41FD8036F1}"/>
              </a:ext>
            </a:extLst>
          </p:cNvPr>
          <p:cNvCxnSpPr/>
          <p:nvPr/>
        </p:nvCxnSpPr>
        <p:spPr>
          <a:xfrm>
            <a:off x="4257357" y="1086485"/>
            <a:ext cx="191770" cy="576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ECD197E8-C5E9-CE48-B823-A66C948A407A}"/>
              </a:ext>
            </a:extLst>
          </p:cNvPr>
          <p:cNvCxnSpPr/>
          <p:nvPr/>
        </p:nvCxnSpPr>
        <p:spPr>
          <a:xfrm>
            <a:off x="6969442" y="948690"/>
            <a:ext cx="1459865" cy="503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F2CF9B2-49E1-AC46-8461-7504CE7BA41F}"/>
              </a:ext>
            </a:extLst>
          </p:cNvPr>
          <p:cNvCxnSpPr/>
          <p:nvPr/>
        </p:nvCxnSpPr>
        <p:spPr>
          <a:xfrm flipV="1">
            <a:off x="8029892" y="1659890"/>
            <a:ext cx="399415" cy="1993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0F1A5C-549A-EB47-AEE8-20B4BEF7501E}"/>
              </a:ext>
            </a:extLst>
          </p:cNvPr>
          <p:cNvCxnSpPr/>
          <p:nvPr/>
        </p:nvCxnSpPr>
        <p:spPr>
          <a:xfrm flipV="1">
            <a:off x="8114347" y="2162810"/>
            <a:ext cx="591185" cy="998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74FDEF89-455C-904E-9599-4F7EBCA90329}"/>
              </a:ext>
            </a:extLst>
          </p:cNvPr>
          <p:cNvCxnSpPr/>
          <p:nvPr/>
        </p:nvCxnSpPr>
        <p:spPr>
          <a:xfrm flipV="1">
            <a:off x="8629332" y="2254885"/>
            <a:ext cx="391160" cy="2312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EA3C9C34-9D76-4243-A317-293AFF048C1F}"/>
              </a:ext>
            </a:extLst>
          </p:cNvPr>
          <p:cNvCxnSpPr/>
          <p:nvPr/>
        </p:nvCxnSpPr>
        <p:spPr>
          <a:xfrm flipV="1">
            <a:off x="5164137" y="3630295"/>
            <a:ext cx="459740" cy="1416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55B3CE5-5056-A34A-AB10-BAE9AADA0E1B}"/>
              </a:ext>
            </a:extLst>
          </p:cNvPr>
          <p:cNvCxnSpPr/>
          <p:nvPr/>
        </p:nvCxnSpPr>
        <p:spPr>
          <a:xfrm>
            <a:off x="5293042" y="2301240"/>
            <a:ext cx="499110" cy="675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B5E039A9-CDDE-154E-8F6B-BF34B0F315F6}"/>
              </a:ext>
            </a:extLst>
          </p:cNvPr>
          <p:cNvCxnSpPr/>
          <p:nvPr/>
        </p:nvCxnSpPr>
        <p:spPr>
          <a:xfrm flipH="1">
            <a:off x="6493192" y="2354580"/>
            <a:ext cx="314960" cy="728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C2B30D04-B5AF-0741-84AC-896A2BB4313C}"/>
              </a:ext>
            </a:extLst>
          </p:cNvPr>
          <p:cNvCxnSpPr/>
          <p:nvPr/>
        </p:nvCxnSpPr>
        <p:spPr>
          <a:xfrm flipH="1">
            <a:off x="6493192" y="3437255"/>
            <a:ext cx="358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0B6505BB-0C54-DF47-8106-F1092F31B07F}"/>
              </a:ext>
            </a:extLst>
          </p:cNvPr>
          <p:cNvCxnSpPr/>
          <p:nvPr/>
        </p:nvCxnSpPr>
        <p:spPr>
          <a:xfrm flipH="1" flipV="1">
            <a:off x="6126797" y="1278890"/>
            <a:ext cx="43180" cy="1470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66B9460C-05D4-0C4D-AC86-C96689368691}"/>
              </a:ext>
            </a:extLst>
          </p:cNvPr>
          <p:cNvCxnSpPr/>
          <p:nvPr/>
        </p:nvCxnSpPr>
        <p:spPr>
          <a:xfrm>
            <a:off x="6053772" y="4122420"/>
            <a:ext cx="31750" cy="1106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9D1D74FF-8A07-534C-A321-21854145D744}"/>
              </a:ext>
            </a:extLst>
          </p:cNvPr>
          <p:cNvCxnSpPr/>
          <p:nvPr/>
        </p:nvCxnSpPr>
        <p:spPr>
          <a:xfrm flipH="1">
            <a:off x="4856797" y="5696585"/>
            <a:ext cx="491490" cy="212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FD59AF6-81D9-5345-A0E7-1D59BC778E3D}"/>
              </a:ext>
            </a:extLst>
          </p:cNvPr>
          <p:cNvCxnSpPr/>
          <p:nvPr/>
        </p:nvCxnSpPr>
        <p:spPr>
          <a:xfrm flipH="1">
            <a:off x="6738937" y="2354580"/>
            <a:ext cx="2120265" cy="304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0DBE07E-9310-8D43-9299-B568C4938CA2}"/>
              </a:ext>
            </a:extLst>
          </p:cNvPr>
          <p:cNvCxnSpPr/>
          <p:nvPr/>
        </p:nvCxnSpPr>
        <p:spPr>
          <a:xfrm>
            <a:off x="3703637" y="2216150"/>
            <a:ext cx="1744345" cy="3132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21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재인</dc:creator>
  <cp:lastModifiedBy>김유현</cp:lastModifiedBy>
  <cp:revision>11</cp:revision>
  <dcterms:created xsi:type="dcterms:W3CDTF">2019-10-24T17:23:18Z</dcterms:created>
  <dcterms:modified xsi:type="dcterms:W3CDTF">2019-10-31T16:23:56Z</dcterms:modified>
</cp:coreProperties>
</file>