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4" r:id="rId7"/>
    <p:sldId id="263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4660"/>
  </p:normalViewPr>
  <p:slideViewPr>
    <p:cSldViewPr snapToGrid="0">
      <p:cViewPr>
        <p:scale>
          <a:sx n="75" d="100"/>
          <a:sy n="75" d="100"/>
        </p:scale>
        <p:origin x="1505" y="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1329-D774-4C37-07B2-289585E1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A98FC-1E0A-CED2-B98C-68ED22A4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BEA3-315F-6B23-408E-06A56F30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5F0-1D4A-027E-DECB-FDB7666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616C-FACF-44AC-756B-BA373A7C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7F2-7028-3BB1-BA07-E92E57D4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9C85-9D81-851F-6BD3-4B1986EB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8CE9-55CA-9C7F-528F-9C4FBCA2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E13D-F4E7-D84F-23E0-1E6800D5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CAC6-36A7-2619-7A64-A4059EB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7A862-6420-C6CB-C84C-E72547F03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7621E-3B37-A96D-4D0D-9B05A827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6F51-F308-88FB-565D-0BC6A2E0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81C9-F9F0-A4AA-2C8F-41F7271E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4815-36DA-E99B-E2F2-FC1D5877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A73F-AC95-1604-376A-8E60462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871-33F1-0912-202E-97E6220A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0A31-9AFE-2080-9ED5-29707DCB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EC38-3A73-4F15-06EA-66BF248C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FB9C-D0C2-4016-912E-A76673BE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5A59-FDCC-51D3-76DD-3DFB522E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B519-413F-899A-33F2-9A863400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0C94-B97C-B963-B952-D73877EB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0D50-72EB-8902-CD6E-F334807C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BBB2-861E-EF11-07EF-4306357B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0ADA-316F-FBFC-5A6D-233CBC16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4D50-BE05-7A0F-1A30-B7A1C76E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5F6F3-D953-8522-3B60-55CDAF36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8677C-38F2-FB64-1B55-68D4B4D2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3FEA-8672-7041-33B4-26432A2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1E1F-8B88-1208-D7E5-7D72A15D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7AEE-982F-4782-8BBC-D29FF847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2A697-38CC-55C1-09F9-5C497AF4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1FDB5-40B4-4E07-DDF7-54186FC5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8802-1054-70DC-58DE-E3812BC9B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56F4E-A4EA-D855-D5D4-0692E9EC5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EF17E-A42C-C36E-2D2B-40C5FBF6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E7553-0759-D402-DD2F-531F5770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52099-C89D-3BE3-1CDB-E5E638BF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3A5F-018C-7197-372C-15798845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7D09E-BED2-62FA-D024-7E52F5B9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80E53-80F9-1753-46FA-D685FE2C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E3BAE-A5F3-3052-A29E-FBFC4259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53A46-02BB-631D-DDC1-1FB2ECEB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2B760-9190-DE68-B5FC-E5477955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BC3BD-7BF3-57C9-B62A-2D5515A7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5F4B-9052-55C1-C05A-13FADED6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FB40-1AEA-FE6A-E922-2C2CE8C7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EAF0E-29CC-F404-8B4A-9BCA5E50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5A2C-9C5D-F7C4-BB01-D373187A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7B999-5F2E-8D87-669E-4FA8D461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8D236-2DD2-672A-D8ED-2F889941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D51C-A4D0-AC3B-1A67-24E50121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9106B-4575-E9C5-8745-029DF50F7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60E9E-7C34-9910-245C-D4C1FCA7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3AA9-B607-9891-D2A2-9917AD84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12965-032B-FCB2-C293-C050285B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2E31-088C-D980-D65E-EB36A09E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E9C33-4ADE-5D10-771E-A1DE7555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86FA-2184-238E-8396-26FAD787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826E-7C7B-9C97-1C23-5D6A9E60D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89CC-690C-4361-9163-540A9629DA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18FA-C4C5-E8E0-F8C2-07625636B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286E-46AA-EE9A-8F9E-9AAF29178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E04D-581B-450D-8E16-6E8FAA0B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5DE3-C982-DD30-AA90-893999DDF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6496"/>
            <a:ext cx="9144000" cy="1041224"/>
          </a:xfrm>
        </p:spPr>
        <p:txBody>
          <a:bodyPr/>
          <a:lstStyle/>
          <a:p>
            <a:r>
              <a:rPr lang="en-US" dirty="0" err="1"/>
              <a:t>PegHead</a:t>
            </a:r>
            <a:r>
              <a:rPr lang="en-US" dirty="0"/>
              <a:t> </a:t>
            </a:r>
            <a:r>
              <a:rPr lang="en-US" dirty="0" err="1"/>
              <a:t>StoryBoard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F08F-6F5B-9FF3-3C6F-72B3A1787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6252"/>
            <a:ext cx="9144000" cy="580809"/>
          </a:xfrm>
        </p:spPr>
        <p:txBody>
          <a:bodyPr/>
          <a:lstStyle/>
          <a:p>
            <a:r>
              <a:rPr lang="en-US" dirty="0"/>
              <a:t>Project Maroon</a:t>
            </a:r>
          </a:p>
        </p:txBody>
      </p:sp>
      <p:pic>
        <p:nvPicPr>
          <p:cNvPr id="1026" name="Picture 2" descr="A logo of a pirate&#10;&#10;AI-generated content may be incorrect.">
            <a:extLst>
              <a:ext uri="{FF2B5EF4-FFF2-40B4-BE49-F238E27FC236}">
                <a16:creationId xmlns:a16="http://schemas.microsoft.com/office/drawing/2014/main" id="{65688E3F-7E96-9C01-AC9B-DFF35C46B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0" t="19524" r="32720" b="19524"/>
          <a:stretch/>
        </p:blipFill>
        <p:spPr bwMode="auto">
          <a:xfrm>
            <a:off x="4812730" y="884863"/>
            <a:ext cx="2566539" cy="25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4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214CC-781E-5EB0-E355-E269D5EC8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logo of a pirate&#10;&#10;AI-generated content may be incorrect.">
            <a:extLst>
              <a:ext uri="{FF2B5EF4-FFF2-40B4-BE49-F238E27FC236}">
                <a16:creationId xmlns:a16="http://schemas.microsoft.com/office/drawing/2014/main" id="{6AE9FCF1-6D51-F0A1-4525-8E3296E1E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609" t="20678" r="33333" b="21359"/>
          <a:stretch/>
        </p:blipFill>
        <p:spPr>
          <a:xfrm>
            <a:off x="10687792" y="2905"/>
            <a:ext cx="1507044" cy="15038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FA9C3-DC3F-EF27-B58F-67B034EF57AA}"/>
              </a:ext>
            </a:extLst>
          </p:cNvPr>
          <p:cNvSpPr txBox="1"/>
          <p:nvPr/>
        </p:nvSpPr>
        <p:spPr>
          <a:xfrm>
            <a:off x="506478" y="368356"/>
            <a:ext cx="61964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Josh: Storyboard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0224D-F8F3-167F-8E79-EE8CA819A1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" t="-56" r="58" b="-98"/>
          <a:stretch/>
        </p:blipFill>
        <p:spPr>
          <a:xfrm>
            <a:off x="4768251" y="2247776"/>
            <a:ext cx="7227525" cy="4104178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9D3CC-56F8-88A2-E5DA-9A03E4301522}"/>
              </a:ext>
            </a:extLst>
          </p:cNvPr>
          <p:cNvSpPr txBox="1"/>
          <p:nvPr/>
        </p:nvSpPr>
        <p:spPr>
          <a:xfrm>
            <a:off x="506306" y="1856356"/>
            <a:ext cx="424879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PegHead</a:t>
            </a:r>
            <a:r>
              <a:rPr lang="en-US" sz="2400" b="1"/>
              <a:t>: </a:t>
            </a:r>
            <a:r>
              <a:rPr lang="en-US" sz="2400"/>
              <a:t>The video game opens with a black screen and text introducing the background of the game</a:t>
            </a:r>
          </a:p>
          <a:p>
            <a:endParaRPr lang="en-US" sz="2400"/>
          </a:p>
          <a:p>
            <a:r>
              <a:rPr lang="en-US" sz="2400" b="1"/>
              <a:t>Dialogue: "</a:t>
            </a:r>
            <a:r>
              <a:rPr lang="en-US" sz="2400"/>
              <a:t>While on a quest for treasure, suddenly a ship rams into yours, and you find yourself in the air. You land on your head and blackout..."</a:t>
            </a:r>
          </a:p>
        </p:txBody>
      </p:sp>
    </p:spTree>
    <p:extLst>
      <p:ext uri="{BB962C8B-B14F-4D97-AF65-F5344CB8AC3E}">
        <p14:creationId xmlns:p14="http://schemas.microsoft.com/office/powerpoint/2010/main" val="25070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520A-1B96-07D0-BFD3-626378C26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logo of a pirate&#10;&#10;AI-generated content may be incorrect.">
            <a:extLst>
              <a:ext uri="{FF2B5EF4-FFF2-40B4-BE49-F238E27FC236}">
                <a16:creationId xmlns:a16="http://schemas.microsoft.com/office/drawing/2014/main" id="{90442082-B7A8-EDA5-0203-542A260F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609" t="20678" r="33333" b="21359"/>
          <a:stretch/>
        </p:blipFill>
        <p:spPr>
          <a:xfrm>
            <a:off x="10687792" y="2905"/>
            <a:ext cx="1507044" cy="15038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ADFA4-A623-84B8-A2FD-56FA85223FB7}"/>
              </a:ext>
            </a:extLst>
          </p:cNvPr>
          <p:cNvSpPr txBox="1"/>
          <p:nvPr/>
        </p:nvSpPr>
        <p:spPr>
          <a:xfrm>
            <a:off x="447102" y="407940"/>
            <a:ext cx="61964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Josh: Storyboard</a:t>
            </a:r>
          </a:p>
        </p:txBody>
      </p:sp>
      <p:pic>
        <p:nvPicPr>
          <p:cNvPr id="2" name="Picture 1" descr="A cartoon of a person smoking a cigar&#10;&#10;AI-generated content may be incorrect.">
            <a:extLst>
              <a:ext uri="{FF2B5EF4-FFF2-40B4-BE49-F238E27FC236}">
                <a16:creationId xmlns:a16="http://schemas.microsoft.com/office/drawing/2014/main" id="{B2F565C9-364A-6192-DCD3-F7637A98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045" y="1716999"/>
            <a:ext cx="6199889" cy="4217694"/>
          </a:xfrm>
          <a:prstGeom prst="rect">
            <a:avLst/>
          </a:prstGeom>
          <a:ln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FA0D9328-83A8-05FC-E4EA-13A204CDAD3A}"/>
              </a:ext>
            </a:extLst>
          </p:cNvPr>
          <p:cNvSpPr txBox="1"/>
          <p:nvPr/>
        </p:nvSpPr>
        <p:spPr>
          <a:xfrm>
            <a:off x="444171" y="1846459"/>
            <a:ext cx="5861858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/>
              <a:t>PegHead</a:t>
            </a:r>
            <a:r>
              <a:rPr lang="en-US" sz="2400" b="1"/>
              <a:t>: </a:t>
            </a:r>
            <a:r>
              <a:rPr lang="en-US" sz="2400" err="1"/>
              <a:t>PegHead's</a:t>
            </a:r>
            <a:r>
              <a:rPr lang="en-US" sz="2400"/>
              <a:t> head was so disfigured that he needed a head transplant (science has come a long way). </a:t>
            </a:r>
            <a:endParaRPr lang="en-US"/>
          </a:p>
          <a:p>
            <a:endParaRPr lang="en-US" sz="2400"/>
          </a:p>
          <a:p>
            <a:r>
              <a:rPr lang="en-US" sz="2400"/>
              <a:t>Thankfully, he had health insurance. However, his insurance claim got denied, so the only thing he could afford was a peg leg attached to his head.</a:t>
            </a:r>
            <a:endParaRPr lang="en-US"/>
          </a:p>
          <a:p>
            <a:endParaRPr lang="en-US" sz="2400"/>
          </a:p>
          <a:p>
            <a:r>
              <a:rPr lang="en-US" sz="2400" b="1"/>
              <a:t>Dialogue: </a:t>
            </a:r>
            <a:r>
              <a:rPr lang="en-US" sz="2400"/>
              <a:t>"You wake up in an infirmary, but your head feels weird, let's hope you're okay, knock on wood."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6CA22-6889-E5FC-50C2-E9EDD222116A}"/>
              </a:ext>
            </a:extLst>
          </p:cNvPr>
          <p:cNvSpPr txBox="1"/>
          <p:nvPr/>
        </p:nvSpPr>
        <p:spPr>
          <a:xfrm>
            <a:off x="7550389" y="862125"/>
            <a:ext cx="2596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PegHead</a:t>
            </a:r>
            <a:r>
              <a:rPr lang="en-US"/>
              <a:t> (post-op) (concept art)</a:t>
            </a:r>
          </a:p>
        </p:txBody>
      </p:sp>
    </p:spTree>
    <p:extLst>
      <p:ext uri="{BB962C8B-B14F-4D97-AF65-F5344CB8AC3E}">
        <p14:creationId xmlns:p14="http://schemas.microsoft.com/office/powerpoint/2010/main" val="7837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logo of a pirate&#10;&#10;AI-generated content may be incorrect.">
            <a:extLst>
              <a:ext uri="{FF2B5EF4-FFF2-40B4-BE49-F238E27FC236}">
                <a16:creationId xmlns:a16="http://schemas.microsoft.com/office/drawing/2014/main" id="{CCA1CBE9-E451-644C-C3F8-CF6C17801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609" t="20678" r="33333" b="21359"/>
          <a:stretch/>
        </p:blipFill>
        <p:spPr>
          <a:xfrm>
            <a:off x="10687792" y="2905"/>
            <a:ext cx="1507044" cy="15038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D5312-8FE3-B99B-A51D-880ADEA3DD19}"/>
              </a:ext>
            </a:extLst>
          </p:cNvPr>
          <p:cNvSpPr txBox="1"/>
          <p:nvPr/>
        </p:nvSpPr>
        <p:spPr>
          <a:xfrm>
            <a:off x="654920" y="576174"/>
            <a:ext cx="61964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Josh: Storyboard</a:t>
            </a:r>
          </a:p>
        </p:txBody>
      </p:sp>
      <p:pic>
        <p:nvPicPr>
          <p:cNvPr id="3" name="Picture 2" descr="A cartoon of a person holding an object&#10;&#10;AI-generated content may be incorrect.">
            <a:extLst>
              <a:ext uri="{FF2B5EF4-FFF2-40B4-BE49-F238E27FC236}">
                <a16:creationId xmlns:a16="http://schemas.microsoft.com/office/drawing/2014/main" id="{23D235C6-7343-F36B-D7FF-A11C920F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44" y="1506531"/>
            <a:ext cx="3480420" cy="4618475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8117B4-6BB1-C903-BFA1-91BB796E911E}"/>
              </a:ext>
            </a:extLst>
          </p:cNvPr>
          <p:cNvSpPr txBox="1"/>
          <p:nvPr/>
        </p:nvSpPr>
        <p:spPr>
          <a:xfrm>
            <a:off x="648097" y="1597760"/>
            <a:ext cx="619751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PegHead</a:t>
            </a:r>
            <a:r>
              <a:rPr lang="en-US" sz="2400" b="1"/>
              <a:t>: </a:t>
            </a:r>
            <a:r>
              <a:rPr lang="en-US" sz="2400" err="1"/>
              <a:t>PegHead</a:t>
            </a:r>
            <a:r>
              <a:rPr lang="en-US" sz="2400"/>
              <a:t> is VERY mad his insurance claim got denied. It's time to take matters into his own hands. Peghead leaves the infirmary, armed with a gun, trying to exact his revenge.</a:t>
            </a:r>
          </a:p>
          <a:p>
            <a:endParaRPr lang="en-US" sz="2400"/>
          </a:p>
          <a:p>
            <a:r>
              <a:rPr lang="en-US" sz="2400" b="1"/>
              <a:t>Action: </a:t>
            </a:r>
            <a:r>
              <a:rPr lang="en-US" sz="2400"/>
              <a:t>Complete tutorial by moving, crouching, jumping, and shooting.</a:t>
            </a:r>
          </a:p>
          <a:p>
            <a:endParaRPr lang="en-US" sz="2400"/>
          </a:p>
          <a:p>
            <a:r>
              <a:rPr lang="en-US" sz="2400" b="1"/>
              <a:t>Dialogue: </a:t>
            </a:r>
            <a:r>
              <a:rPr lang="en-US" sz="2400"/>
              <a:t>"You've been in the hospital for quite some time, you need to find your bearings before you begin your adventure."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BD8D1-53AE-1F93-9152-8BB00957DCD6}"/>
              </a:ext>
            </a:extLst>
          </p:cNvPr>
          <p:cNvSpPr txBox="1"/>
          <p:nvPr/>
        </p:nvSpPr>
        <p:spPr>
          <a:xfrm>
            <a:off x="7332675" y="961086"/>
            <a:ext cx="304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PegHead</a:t>
            </a:r>
            <a:r>
              <a:rPr lang="en-US"/>
              <a:t>, armed to the teeth</a:t>
            </a:r>
          </a:p>
        </p:txBody>
      </p:sp>
    </p:spTree>
    <p:extLst>
      <p:ext uri="{BB962C8B-B14F-4D97-AF65-F5344CB8AC3E}">
        <p14:creationId xmlns:p14="http://schemas.microsoft.com/office/powerpoint/2010/main" val="90548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CAD93-78AF-F626-4069-C6C4DBDDF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logo of a pirate&#10;&#10;AI-generated content may be incorrect.">
            <a:extLst>
              <a:ext uri="{FF2B5EF4-FFF2-40B4-BE49-F238E27FC236}">
                <a16:creationId xmlns:a16="http://schemas.microsoft.com/office/drawing/2014/main" id="{002D48E5-B9C2-5980-2E4E-2AA531DBC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609" t="20678" r="33333" b="21359"/>
          <a:stretch/>
        </p:blipFill>
        <p:spPr>
          <a:xfrm>
            <a:off x="10687792" y="2905"/>
            <a:ext cx="1507044" cy="15038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BB568-ABE8-2062-F2D4-3489A94191E2}"/>
              </a:ext>
            </a:extLst>
          </p:cNvPr>
          <p:cNvSpPr txBox="1"/>
          <p:nvPr/>
        </p:nvSpPr>
        <p:spPr>
          <a:xfrm>
            <a:off x="367933" y="368356"/>
            <a:ext cx="61964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Josh: Storyboard</a:t>
            </a:r>
          </a:p>
        </p:txBody>
      </p:sp>
      <p:pic>
        <p:nvPicPr>
          <p:cNvPr id="2" name="Picture 1" descr="A cartoon of a rabbit shooting a broom&#10;&#10;AI-generated content may be incorrect.">
            <a:extLst>
              <a:ext uri="{FF2B5EF4-FFF2-40B4-BE49-F238E27FC236}">
                <a16:creationId xmlns:a16="http://schemas.microsoft.com/office/drawing/2014/main" id="{5DB2CD92-894F-0177-8D34-5EC292F2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98" y="1869137"/>
            <a:ext cx="7400521" cy="3933504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DA094-6653-07C1-EAE5-8056B8D5D21B}"/>
              </a:ext>
            </a:extLst>
          </p:cNvPr>
          <p:cNvSpPr txBox="1"/>
          <p:nvPr/>
        </p:nvSpPr>
        <p:spPr>
          <a:xfrm>
            <a:off x="371006" y="1330565"/>
            <a:ext cx="443600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PegHead</a:t>
            </a:r>
            <a:r>
              <a:rPr lang="en-US" sz="2400" b="1"/>
              <a:t>: </a:t>
            </a:r>
            <a:r>
              <a:rPr lang="en-US" sz="2400" err="1"/>
              <a:t>PegHead</a:t>
            </a:r>
            <a:r>
              <a:rPr lang="en-US" sz="2400"/>
              <a:t> plays level one, where he must defeat all goons to get one step closer to the person who wronged him.</a:t>
            </a:r>
          </a:p>
          <a:p>
            <a:endParaRPr lang="en-US" sz="2400"/>
          </a:p>
          <a:p>
            <a:r>
              <a:rPr lang="en-US" sz="2400" b="1"/>
              <a:t>Action: </a:t>
            </a:r>
            <a:r>
              <a:rPr lang="en-US" sz="2400"/>
              <a:t>Complete level one by moving, shooting enemies, avoiding attacks, and ultimately reaching the end of the level.</a:t>
            </a:r>
          </a:p>
          <a:p>
            <a:endParaRPr lang="en-US" sz="2400"/>
          </a:p>
          <a:p>
            <a:r>
              <a:rPr lang="en-US" sz="2400" b="1"/>
              <a:t>Dialogue: </a:t>
            </a:r>
            <a:r>
              <a:rPr lang="en-US" sz="2400"/>
              <a:t>"You enter the fray, with a vengeance, ready to slay any who stand in your way."</a:t>
            </a:r>
          </a:p>
        </p:txBody>
      </p:sp>
    </p:spTree>
    <p:extLst>
      <p:ext uri="{BB962C8B-B14F-4D97-AF65-F5344CB8AC3E}">
        <p14:creationId xmlns:p14="http://schemas.microsoft.com/office/powerpoint/2010/main" val="332341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E883C-B228-CB7E-0363-3444851E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logo of a pirate&#10;&#10;AI-generated content may be incorrect.">
            <a:extLst>
              <a:ext uri="{FF2B5EF4-FFF2-40B4-BE49-F238E27FC236}">
                <a16:creationId xmlns:a16="http://schemas.microsoft.com/office/drawing/2014/main" id="{A835410D-0AEC-471E-EF18-6323CDE5E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609" t="20678" r="33333" b="21359"/>
          <a:stretch/>
        </p:blipFill>
        <p:spPr>
          <a:xfrm>
            <a:off x="10687792" y="2905"/>
            <a:ext cx="1507044" cy="15038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010E4-225B-DDD4-F25F-09EBFEF7DF57}"/>
              </a:ext>
            </a:extLst>
          </p:cNvPr>
          <p:cNvSpPr txBox="1"/>
          <p:nvPr/>
        </p:nvSpPr>
        <p:spPr>
          <a:xfrm>
            <a:off x="417413" y="734512"/>
            <a:ext cx="61964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Josh: Storyboard</a:t>
            </a:r>
          </a:p>
        </p:txBody>
      </p:sp>
      <p:pic>
        <p:nvPicPr>
          <p:cNvPr id="2" name="Picture 1" descr="A cartoon of a person holding a sword and a sword&#10;&#10;AI-generated content may be incorrect.">
            <a:extLst>
              <a:ext uri="{FF2B5EF4-FFF2-40B4-BE49-F238E27FC236}">
                <a16:creationId xmlns:a16="http://schemas.microsoft.com/office/drawing/2014/main" id="{5F860C20-2DF8-F1A7-3C4F-D5EB80A7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00" y="2049479"/>
            <a:ext cx="7704734" cy="4076509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88DE4-C381-C2A5-20B5-51C2384D2D10}"/>
              </a:ext>
            </a:extLst>
          </p:cNvPr>
          <p:cNvSpPr txBox="1"/>
          <p:nvPr/>
        </p:nvSpPr>
        <p:spPr>
          <a:xfrm>
            <a:off x="420669" y="1919749"/>
            <a:ext cx="4436009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b="1" err="1"/>
              <a:t>PegHead</a:t>
            </a:r>
            <a:r>
              <a:rPr lang="en-US" sz="2300" b="1" dirty="0"/>
              <a:t>: </a:t>
            </a:r>
            <a:r>
              <a:rPr lang="en-US" sz="2300" err="1"/>
              <a:t>PegHead</a:t>
            </a:r>
            <a:r>
              <a:rPr lang="en-US" sz="2300" dirty="0"/>
              <a:t> enters level two. He feels he's getting closer to finding the person behind this.</a:t>
            </a:r>
          </a:p>
          <a:p>
            <a:endParaRPr lang="en-US" sz="2300" dirty="0"/>
          </a:p>
          <a:p>
            <a:r>
              <a:rPr lang="en-US" sz="2300" b="1" dirty="0"/>
              <a:t>Action: </a:t>
            </a:r>
            <a:r>
              <a:rPr lang="en-US" sz="2300" dirty="0"/>
              <a:t>Maneuver around map, shoot enemies, dodge projectiles, use power-ups, reach the end of level.</a:t>
            </a:r>
          </a:p>
          <a:p>
            <a:endParaRPr lang="en-US" sz="2300" dirty="0"/>
          </a:p>
          <a:p>
            <a:r>
              <a:rPr lang="en-US" sz="2300" b="1" dirty="0"/>
              <a:t>Dialogue: </a:t>
            </a:r>
            <a:r>
              <a:rPr lang="en-US" sz="2300" dirty="0"/>
              <a:t>"You see more waves of enemies, but the end is in sight."</a:t>
            </a:r>
          </a:p>
        </p:txBody>
      </p:sp>
    </p:spTree>
    <p:extLst>
      <p:ext uri="{BB962C8B-B14F-4D97-AF65-F5344CB8AC3E}">
        <p14:creationId xmlns:p14="http://schemas.microsoft.com/office/powerpoint/2010/main" val="399527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459DD-FDE4-A9C8-838D-6D09E085D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EC80F-E5E0-395F-EDF4-35A0171B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056" y="2495480"/>
            <a:ext cx="6890658" cy="3452235"/>
          </a:xfrm>
          <a:prstGeom prst="rect">
            <a:avLst/>
          </a:prstGeom>
          <a:ln>
            <a:noFill/>
          </a:ln>
        </p:spPr>
      </p:pic>
      <p:pic>
        <p:nvPicPr>
          <p:cNvPr id="4" name="Content Placeholder 3" descr="A logo of a pirate&#10;&#10;AI-generated content may be incorrect.">
            <a:extLst>
              <a:ext uri="{FF2B5EF4-FFF2-40B4-BE49-F238E27FC236}">
                <a16:creationId xmlns:a16="http://schemas.microsoft.com/office/drawing/2014/main" id="{467D26A8-9015-3C3A-80D4-C65C91D8C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3609" t="20678" r="33333" b="21359"/>
          <a:stretch/>
        </p:blipFill>
        <p:spPr>
          <a:xfrm>
            <a:off x="10687792" y="2905"/>
            <a:ext cx="1507044" cy="15038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D15D0-EED0-A5BD-EEC3-026449EFB56F}"/>
              </a:ext>
            </a:extLst>
          </p:cNvPr>
          <p:cNvSpPr txBox="1"/>
          <p:nvPr/>
        </p:nvSpPr>
        <p:spPr>
          <a:xfrm>
            <a:off x="278868" y="368356"/>
            <a:ext cx="449427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Josh: Storyboard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A3CEB-0229-25AA-578E-B86984606F41}"/>
              </a:ext>
            </a:extLst>
          </p:cNvPr>
          <p:cNvSpPr txBox="1"/>
          <p:nvPr/>
        </p:nvSpPr>
        <p:spPr>
          <a:xfrm>
            <a:off x="300451" y="1330565"/>
            <a:ext cx="4972230" cy="4693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b="1" err="1"/>
              <a:t>PegHead</a:t>
            </a:r>
            <a:r>
              <a:rPr lang="en-US" sz="2300" b="1" dirty="0"/>
              <a:t>: </a:t>
            </a:r>
            <a:r>
              <a:rPr lang="en-US" sz="2300" err="1"/>
              <a:t>PegHead</a:t>
            </a:r>
            <a:r>
              <a:rPr lang="en-US" sz="2300" dirty="0"/>
              <a:t> encounters the final boss. The boss shoots out projectiles that deplete </a:t>
            </a:r>
            <a:r>
              <a:rPr lang="en-US" sz="2300" err="1"/>
              <a:t>PegHead's</a:t>
            </a:r>
            <a:r>
              <a:rPr lang="en-US" sz="2300" dirty="0"/>
              <a:t> vitamin C stores, causing death by scurvy.</a:t>
            </a:r>
          </a:p>
          <a:p>
            <a:endParaRPr lang="en-US" sz="2300" dirty="0"/>
          </a:p>
          <a:p>
            <a:r>
              <a:rPr lang="en-US" sz="2300" b="1" dirty="0"/>
              <a:t>Action: </a:t>
            </a:r>
            <a:r>
              <a:rPr lang="en-US" sz="2300" dirty="0"/>
              <a:t>Dodge projectiles, maneuver around the arena, defeat the boss.</a:t>
            </a:r>
          </a:p>
          <a:p>
            <a:endParaRPr lang="en-US" sz="2300" dirty="0"/>
          </a:p>
          <a:p>
            <a:r>
              <a:rPr lang="en-US" sz="2300" b="1" dirty="0"/>
              <a:t>Dialogue: </a:t>
            </a:r>
            <a:r>
              <a:rPr lang="en-US" sz="2300" dirty="0"/>
              <a:t>"You feel the ground shake as a towering figure emerges from the shadows. It's time to prove yourself once more."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51630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EC0E9-5D8E-A04C-8883-8B8B7CB2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logo of a pirate&#10;&#10;AI-generated content may be incorrect.">
            <a:extLst>
              <a:ext uri="{FF2B5EF4-FFF2-40B4-BE49-F238E27FC236}">
                <a16:creationId xmlns:a16="http://schemas.microsoft.com/office/drawing/2014/main" id="{8B9B8FD2-3B50-7469-3BAB-18F287A6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609" t="20678" r="33333" b="21359"/>
          <a:stretch/>
        </p:blipFill>
        <p:spPr>
          <a:xfrm>
            <a:off x="10687792" y="2905"/>
            <a:ext cx="1507044" cy="15038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2CAE7-1ECC-13CC-CDB0-EA2599CFEF87}"/>
              </a:ext>
            </a:extLst>
          </p:cNvPr>
          <p:cNvSpPr txBox="1"/>
          <p:nvPr/>
        </p:nvSpPr>
        <p:spPr>
          <a:xfrm>
            <a:off x="753881" y="556382"/>
            <a:ext cx="61964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Josh: Storyboard</a:t>
            </a:r>
          </a:p>
        </p:txBody>
      </p:sp>
      <p:pic>
        <p:nvPicPr>
          <p:cNvPr id="2" name="Picture 1" descr="A cartoon character holding an object in a street&#10;&#10;AI-generated content may be incorrect.">
            <a:extLst>
              <a:ext uri="{FF2B5EF4-FFF2-40B4-BE49-F238E27FC236}">
                <a16:creationId xmlns:a16="http://schemas.microsoft.com/office/drawing/2014/main" id="{9EEB22A7-1704-CDD9-F583-D3266067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4" y="2075091"/>
            <a:ext cx="6372088" cy="3078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26F27-4C8C-6867-9DB2-90ADFE22A880}"/>
              </a:ext>
            </a:extLst>
          </p:cNvPr>
          <p:cNvSpPr txBox="1"/>
          <p:nvPr/>
        </p:nvSpPr>
        <p:spPr>
          <a:xfrm>
            <a:off x="7518250" y="1712326"/>
            <a:ext cx="392247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PegHead</a:t>
            </a:r>
            <a:r>
              <a:rPr lang="en-US" sz="2400" b="1" dirty="0"/>
              <a:t>: </a:t>
            </a:r>
            <a:r>
              <a:rPr lang="en-US" sz="2400" dirty="0"/>
              <a:t>After defeating the final boss, </a:t>
            </a:r>
            <a:r>
              <a:rPr lang="en-US" sz="2400" err="1"/>
              <a:t>PegHead</a:t>
            </a:r>
            <a:r>
              <a:rPr lang="en-US" sz="2400" dirty="0"/>
              <a:t> finds and defeats the health insurance CEO, bringing an end to his treacherous journey.</a:t>
            </a:r>
          </a:p>
          <a:p>
            <a:endParaRPr lang="en-US" sz="2400" b="1" dirty="0"/>
          </a:p>
          <a:p>
            <a:r>
              <a:rPr lang="en-US" sz="2400" b="1" dirty="0"/>
              <a:t>Dialogue: </a:t>
            </a:r>
            <a:r>
              <a:rPr lang="en-US" sz="2400" dirty="0"/>
              <a:t>"You lay your eyes on the CEO. With your flintlock in hand, you set out to finish what you've started."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73CCB-120F-9D88-9D99-41574EAA5B03}"/>
              </a:ext>
            </a:extLst>
          </p:cNvPr>
          <p:cNvSpPr txBox="1"/>
          <p:nvPr/>
        </p:nvSpPr>
        <p:spPr>
          <a:xfrm>
            <a:off x="1005503" y="1716372"/>
            <a:ext cx="5701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(final scene concept art, we do not condone violence)</a:t>
            </a:r>
          </a:p>
        </p:txBody>
      </p:sp>
    </p:spTree>
    <p:extLst>
      <p:ext uri="{BB962C8B-B14F-4D97-AF65-F5344CB8AC3E}">
        <p14:creationId xmlns:p14="http://schemas.microsoft.com/office/powerpoint/2010/main" val="391283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PegHead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Norlin</dc:creator>
  <cp:lastModifiedBy>Josh Norlin</cp:lastModifiedBy>
  <cp:revision>1</cp:revision>
  <dcterms:created xsi:type="dcterms:W3CDTF">2025-02-18T04:27:13Z</dcterms:created>
  <dcterms:modified xsi:type="dcterms:W3CDTF">2025-02-18T04:27:48Z</dcterms:modified>
</cp:coreProperties>
</file>