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5" r:id="rId12"/>
    <p:sldId id="273" r:id="rId13"/>
    <p:sldId id="274" r:id="rId14"/>
    <p:sldId id="267" r:id="rId15"/>
    <p:sldId id="269" r:id="rId16"/>
    <p:sldId id="282" r:id="rId17"/>
    <p:sldId id="265" r:id="rId18"/>
    <p:sldId id="266" r:id="rId19"/>
    <p:sldId id="281" r:id="rId20"/>
    <p:sldId id="279" r:id="rId21"/>
    <p:sldId id="276" r:id="rId22"/>
    <p:sldId id="277" r:id="rId23"/>
    <p:sldId id="280" r:id="rId24"/>
    <p:sldId id="272" r:id="rId25"/>
    <p:sldId id="278" r:id="rId26"/>
    <p:sldId id="271" r:id="rId27"/>
    <p:sldId id="27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D8B"/>
    <a:srgbClr val="008A3E"/>
    <a:srgbClr val="050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6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Lei" userId="581888033ab4c2fd" providerId="LiveId" clId="{49D467B8-51AF-48A9-A3FE-6A0BE1835F54}"/>
    <pc:docChg chg="undo redo custSel addSld modSld">
      <pc:chgData name="Peng Lei" userId="581888033ab4c2fd" providerId="LiveId" clId="{49D467B8-51AF-48A9-A3FE-6A0BE1835F54}" dt="2017-11-09T08:15:33.834" v="1962" actId="12"/>
      <pc:docMkLst>
        <pc:docMk/>
      </pc:docMkLst>
      <pc:sldChg chg="modSp">
        <pc:chgData name="Peng Lei" userId="581888033ab4c2fd" providerId="LiveId" clId="{49D467B8-51AF-48A9-A3FE-6A0BE1835F54}" dt="2017-11-09T08:09:50.476" v="1961"/>
        <pc:sldMkLst>
          <pc:docMk/>
          <pc:sldMk cId="0" sldId="256"/>
        </pc:sldMkLst>
        <pc:spChg chg="mod">
          <ac:chgData name="Peng Lei" userId="581888033ab4c2fd" providerId="LiveId" clId="{49D467B8-51AF-48A9-A3FE-6A0BE1835F54}" dt="2017-11-09T08:05:33.318" v="192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Peng Lei" userId="581888033ab4c2fd" providerId="LiveId" clId="{49D467B8-51AF-48A9-A3FE-6A0BE1835F54}" dt="2017-11-09T08:09:50.476" v="1961"/>
          <ac:spMkLst>
            <pc:docMk/>
            <pc:sldMk cId="0" sldId="256"/>
            <ac:spMk id="4" creationId="{00000000-0000-0000-0000-000000000000}"/>
          </ac:spMkLst>
        </pc:spChg>
      </pc:sldChg>
      <pc:sldChg chg="modNotesTx">
        <pc:chgData name="Peng Lei" userId="581888033ab4c2fd" providerId="LiveId" clId="{49D467B8-51AF-48A9-A3FE-6A0BE1835F54}" dt="2017-11-09T08:06:28.003" v="1928" actId="20577"/>
        <pc:sldMkLst>
          <pc:docMk/>
          <pc:sldMk cId="0" sldId="263"/>
        </pc:sldMkLst>
      </pc:sldChg>
      <pc:sldChg chg="modSp">
        <pc:chgData name="Peng Lei" userId="581888033ab4c2fd" providerId="LiveId" clId="{49D467B8-51AF-48A9-A3FE-6A0BE1835F54}" dt="2017-11-09T03:36:19.805" v="477" actId="1035"/>
        <pc:sldMkLst>
          <pc:docMk/>
          <pc:sldMk cId="0" sldId="264"/>
        </pc:sldMkLst>
        <pc:spChg chg="mod">
          <ac:chgData name="Peng Lei" userId="581888033ab4c2fd" providerId="LiveId" clId="{49D467B8-51AF-48A9-A3FE-6A0BE1835F54}" dt="2017-11-09T03:35:08.795" v="459" actId="1037"/>
          <ac:spMkLst>
            <pc:docMk/>
            <pc:sldMk cId="0" sldId="264"/>
            <ac:spMk id="5" creationId="{1A15D56E-4A5C-48CE-8A06-DB652420BABE}"/>
          </ac:spMkLst>
        </pc:spChg>
        <pc:spChg chg="mod">
          <ac:chgData name="Peng Lei" userId="581888033ab4c2fd" providerId="LiveId" clId="{49D467B8-51AF-48A9-A3FE-6A0BE1835F54}" dt="2017-11-09T03:33:58.990" v="448" actId="1035"/>
          <ac:spMkLst>
            <pc:docMk/>
            <pc:sldMk cId="0" sldId="264"/>
            <ac:spMk id="6" creationId="{235B3FEE-E557-4CEE-8ACC-A90455CE536B}"/>
          </ac:spMkLst>
        </pc:spChg>
        <pc:spChg chg="mod">
          <ac:chgData name="Peng Lei" userId="581888033ab4c2fd" providerId="LiveId" clId="{49D467B8-51AF-48A9-A3FE-6A0BE1835F54}" dt="2017-11-09T03:35:21.032" v="461" actId="1037"/>
          <ac:spMkLst>
            <pc:docMk/>
            <pc:sldMk cId="0" sldId="264"/>
            <ac:spMk id="10" creationId="{7E8EF3D1-B7DD-472B-A94A-BBA2F04DEA21}"/>
          </ac:spMkLst>
        </pc:spChg>
        <pc:spChg chg="mod">
          <ac:chgData name="Peng Lei" userId="581888033ab4c2fd" providerId="LiveId" clId="{49D467B8-51AF-48A9-A3FE-6A0BE1835F54}" dt="2017-11-09T03:36:17.462" v="475" actId="1036"/>
          <ac:spMkLst>
            <pc:docMk/>
            <pc:sldMk cId="0" sldId="264"/>
            <ac:spMk id="14" creationId="{8D08A118-48C6-4164-B6BF-BB26DD89945E}"/>
          </ac:spMkLst>
        </pc:spChg>
        <pc:grpChg chg="mod">
          <ac:chgData name="Peng Lei" userId="581888033ab4c2fd" providerId="LiveId" clId="{49D467B8-51AF-48A9-A3FE-6A0BE1835F54}" dt="2017-11-09T03:34:33.681" v="453" actId="1035"/>
          <ac:grpSpMkLst>
            <pc:docMk/>
            <pc:sldMk cId="0" sldId="264"/>
            <ac:grpSpMk id="13" creationId="{D2CC90F8-17F1-46BF-BE75-6559D52807B1}"/>
          </ac:grpSpMkLst>
        </pc:grpChg>
        <pc:cxnChg chg="mod">
          <ac:chgData name="Peng Lei" userId="581888033ab4c2fd" providerId="LiveId" clId="{49D467B8-51AF-48A9-A3FE-6A0BE1835F54}" dt="2017-11-09T03:36:19.805" v="477" actId="1035"/>
          <ac:cxnSpMkLst>
            <pc:docMk/>
            <pc:sldMk cId="0" sldId="264"/>
            <ac:cxnSpMk id="16" creationId="{0D7F1C44-4B24-439D-BA1D-614BD4829E66}"/>
          </ac:cxnSpMkLst>
        </pc:cxnChg>
      </pc:sldChg>
      <pc:sldChg chg="modAnim">
        <pc:chgData name="Peng Lei" userId="581888033ab4c2fd" providerId="LiveId" clId="{49D467B8-51AF-48A9-A3FE-6A0BE1835F54}" dt="2017-11-09T07:49:50.301" v="1867" actId="20577"/>
        <pc:sldMkLst>
          <pc:docMk/>
          <pc:sldMk cId="0" sldId="265"/>
        </pc:sldMkLst>
      </pc:sldChg>
      <pc:sldChg chg="addSp delSp modSp">
        <pc:chgData name="Peng Lei" userId="581888033ab4c2fd" providerId="LiveId" clId="{49D467B8-51AF-48A9-A3FE-6A0BE1835F54}" dt="2017-11-09T07:51:30.984" v="1873" actId="14100"/>
        <pc:sldMkLst>
          <pc:docMk/>
          <pc:sldMk cId="0" sldId="267"/>
        </pc:sldMkLst>
        <pc:spChg chg="mod">
          <ac:chgData name="Peng Lei" userId="581888033ab4c2fd" providerId="LiveId" clId="{49D467B8-51AF-48A9-A3FE-6A0BE1835F54}" dt="2017-11-09T07:51:30.984" v="1873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Peng Lei" userId="581888033ab4c2fd" providerId="LiveId" clId="{49D467B8-51AF-48A9-A3FE-6A0BE1835F54}" dt="2017-11-09T04:09:47.973" v="976" actId="20577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Peng Lei" userId="581888033ab4c2fd" providerId="LiveId" clId="{49D467B8-51AF-48A9-A3FE-6A0BE1835F54}" dt="2017-11-09T07:51:25.780" v="1871" actId="14100"/>
          <ac:spMkLst>
            <pc:docMk/>
            <pc:sldMk cId="0" sldId="267"/>
            <ac:spMk id="5" creationId="{013EFB44-0A71-4F5C-8E75-D498F158B53A}"/>
          </ac:spMkLst>
        </pc:spChg>
        <pc:spChg chg="add del mod">
          <ac:chgData name="Peng Lei" userId="581888033ab4c2fd" providerId="LiveId" clId="{49D467B8-51AF-48A9-A3FE-6A0BE1835F54}" dt="2017-11-09T07:51:25.780" v="1871" actId="14100"/>
          <ac:spMkLst>
            <pc:docMk/>
            <pc:sldMk cId="0" sldId="267"/>
            <ac:spMk id="6" creationId="{F0DBC841-A864-4496-8610-158384EA36DA}"/>
          </ac:spMkLst>
        </pc:spChg>
      </pc:sldChg>
      <pc:sldChg chg="addSp delSp modSp modAnim">
        <pc:chgData name="Peng Lei" userId="581888033ab4c2fd" providerId="LiveId" clId="{49D467B8-51AF-48A9-A3FE-6A0BE1835F54}" dt="2017-11-09T04:14:14.723" v="1071" actId="20577"/>
        <pc:sldMkLst>
          <pc:docMk/>
          <pc:sldMk cId="0" sldId="268"/>
        </pc:sldMkLst>
        <pc:spChg chg="mod">
          <ac:chgData name="Peng Lei" userId="581888033ab4c2fd" providerId="LiveId" clId="{49D467B8-51AF-48A9-A3FE-6A0BE1835F54}" dt="2017-11-09T04:14:14.723" v="1071" actId="20577"/>
          <ac:spMkLst>
            <pc:docMk/>
            <pc:sldMk cId="0" sldId="268"/>
            <ac:spMk id="3" creationId="{00000000-0000-0000-0000-000000000000}"/>
          </ac:spMkLst>
        </pc:spChg>
        <pc:spChg chg="add mod ord">
          <ac:chgData name="Peng Lei" userId="581888033ab4c2fd" providerId="LiveId" clId="{49D467B8-51AF-48A9-A3FE-6A0BE1835F54}" dt="2017-11-09T03:48:35.318" v="764" actId="962"/>
          <ac:spMkLst>
            <pc:docMk/>
            <pc:sldMk cId="0" sldId="268"/>
            <ac:spMk id="4" creationId="{22C1B4F3-4EA3-4F22-BFD8-E50C8929532B}"/>
          </ac:spMkLst>
        </pc:spChg>
        <pc:spChg chg="add mod ord">
          <ac:chgData name="Peng Lei" userId="581888033ab4c2fd" providerId="LiveId" clId="{49D467B8-51AF-48A9-A3FE-6A0BE1835F54}" dt="2017-11-09T03:39:53.658" v="525" actId="552"/>
          <ac:spMkLst>
            <pc:docMk/>
            <pc:sldMk cId="0" sldId="268"/>
            <ac:spMk id="5" creationId="{47EA5EDD-245B-40C8-81F6-760DDA8F3696}"/>
          </ac:spMkLst>
        </pc:spChg>
        <pc:spChg chg="add del mod ord">
          <ac:chgData name="Peng Lei" userId="581888033ab4c2fd" providerId="LiveId" clId="{49D467B8-51AF-48A9-A3FE-6A0BE1835F54}" dt="2017-11-09T03:32:57.457" v="446" actId="20577"/>
          <ac:spMkLst>
            <pc:docMk/>
            <pc:sldMk cId="0" sldId="268"/>
            <ac:spMk id="8" creationId="{8905EEE4-CF8D-4ED7-844C-C90E6F03C1F1}"/>
          </ac:spMkLst>
        </pc:spChg>
        <pc:spChg chg="add mod">
          <ac:chgData name="Peng Lei" userId="581888033ab4c2fd" providerId="LiveId" clId="{49D467B8-51AF-48A9-A3FE-6A0BE1835F54}" dt="2017-11-09T03:48:30.396" v="763" actId="962"/>
          <ac:spMkLst>
            <pc:docMk/>
            <pc:sldMk cId="0" sldId="268"/>
            <ac:spMk id="9" creationId="{4DBAC33C-11E9-49F9-9582-B3B329661CC2}"/>
          </ac:spMkLst>
        </pc:spChg>
        <pc:spChg chg="add mod ord">
          <ac:chgData name="Peng Lei" userId="581888033ab4c2fd" providerId="LiveId" clId="{49D467B8-51AF-48A9-A3FE-6A0BE1835F54}" dt="2017-11-09T03:43:57.328" v="617" actId="20577"/>
          <ac:spMkLst>
            <pc:docMk/>
            <pc:sldMk cId="0" sldId="268"/>
            <ac:spMk id="10" creationId="{CB53D947-C06C-439B-9358-55DA9465D214}"/>
          </ac:spMkLst>
        </pc:spChg>
        <pc:spChg chg="add mod ord">
          <ac:chgData name="Peng Lei" userId="581888033ab4c2fd" providerId="LiveId" clId="{49D467B8-51AF-48A9-A3FE-6A0BE1835F54}" dt="2017-11-09T03:43:46.607" v="615" actId="1038"/>
          <ac:spMkLst>
            <pc:docMk/>
            <pc:sldMk cId="0" sldId="268"/>
            <ac:spMk id="11" creationId="{1612CAA7-5332-47CE-B73E-90D77B45A54C}"/>
          </ac:spMkLst>
        </pc:spChg>
        <pc:spChg chg="add mod">
          <ac:chgData name="Peng Lei" userId="581888033ab4c2fd" providerId="LiveId" clId="{49D467B8-51AF-48A9-A3FE-6A0BE1835F54}" dt="2017-11-09T04:14:10.223" v="1065" actId="20577"/>
          <ac:spMkLst>
            <pc:docMk/>
            <pc:sldMk cId="0" sldId="268"/>
            <ac:spMk id="12" creationId="{D3B35E22-2ED8-4CDB-9CC7-3612F6EB3AEE}"/>
          </ac:spMkLst>
        </pc:spChg>
        <pc:cxnChg chg="add del mod">
          <ac:chgData name="Peng Lei" userId="581888033ab4c2fd" providerId="LiveId" clId="{49D467B8-51AF-48A9-A3FE-6A0BE1835F54}" dt="2017-11-09T03:22:44.988" v="388" actId="11529"/>
          <ac:cxnSpMkLst>
            <pc:docMk/>
            <pc:sldMk cId="0" sldId="268"/>
            <ac:cxnSpMk id="7" creationId="{32264AA3-E38F-42BE-9F82-7A038DDCD6D7}"/>
          </ac:cxnSpMkLst>
        </pc:cxnChg>
      </pc:sldChg>
      <pc:sldChg chg="addSp delSp modSp">
        <pc:chgData name="Peng Lei" userId="581888033ab4c2fd" providerId="LiveId" clId="{49D467B8-51AF-48A9-A3FE-6A0BE1835F54}" dt="2017-11-09T07:50:41.960" v="1869" actId="27636"/>
        <pc:sldMkLst>
          <pc:docMk/>
          <pc:sldMk cId="0" sldId="269"/>
        </pc:sldMkLst>
        <pc:spChg chg="mod">
          <ac:chgData name="Peng Lei" userId="581888033ab4c2fd" providerId="LiveId" clId="{49D467B8-51AF-48A9-A3FE-6A0BE1835F54}" dt="2017-11-09T07:50:41.960" v="1869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Peng Lei" userId="581888033ab4c2fd" providerId="LiveId" clId="{49D467B8-51AF-48A9-A3FE-6A0BE1835F54}" dt="2017-11-09T04:17:02.226" v="1119" actId="27636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Peng Lei" userId="581888033ab4c2fd" providerId="LiveId" clId="{49D467B8-51AF-48A9-A3FE-6A0BE1835F54}" dt="2017-11-09T07:50:41.913" v="1868" actId="27636"/>
          <ac:spMkLst>
            <pc:docMk/>
            <pc:sldMk cId="0" sldId="269"/>
            <ac:spMk id="4" creationId="{D66B2174-7BC6-470E-AA44-8C9EF8A9658E}"/>
          </ac:spMkLst>
        </pc:spChg>
        <pc:spChg chg="add del mod">
          <ac:chgData name="Peng Lei" userId="581888033ab4c2fd" providerId="LiveId" clId="{49D467B8-51AF-48A9-A3FE-6A0BE1835F54}" dt="2017-11-09T07:50:41.913" v="1868" actId="27636"/>
          <ac:spMkLst>
            <pc:docMk/>
            <pc:sldMk cId="0" sldId="269"/>
            <ac:spMk id="5" creationId="{DC4C24A7-606B-46A3-9B71-7E6F86A3690E}"/>
          </ac:spMkLst>
        </pc:spChg>
      </pc:sldChg>
      <pc:sldChg chg="modSp modAnim">
        <pc:chgData name="Peng Lei" userId="581888033ab4c2fd" providerId="LiveId" clId="{49D467B8-51AF-48A9-A3FE-6A0BE1835F54}" dt="2017-11-09T08:15:33.834" v="1962" actId="12"/>
        <pc:sldMkLst>
          <pc:docMk/>
          <pc:sldMk cId="3432288387" sldId="273"/>
        </pc:sldMkLst>
        <pc:spChg chg="mod">
          <ac:chgData name="Peng Lei" userId="581888033ab4c2fd" providerId="LiveId" clId="{49D467B8-51AF-48A9-A3FE-6A0BE1835F54}" dt="2017-11-09T07:52:28.483" v="1877" actId="403"/>
          <ac:spMkLst>
            <pc:docMk/>
            <pc:sldMk cId="3432288387" sldId="273"/>
            <ac:spMk id="2" creationId="{2957F29B-7771-4A4B-81B7-08C04A6BA980}"/>
          </ac:spMkLst>
        </pc:spChg>
        <pc:spChg chg="mod">
          <ac:chgData name="Peng Lei" userId="581888033ab4c2fd" providerId="LiveId" clId="{49D467B8-51AF-48A9-A3FE-6A0BE1835F54}" dt="2017-11-09T03:59:12.565" v="892" actId="20577"/>
          <ac:spMkLst>
            <pc:docMk/>
            <pc:sldMk cId="3432288387" sldId="273"/>
            <ac:spMk id="3" creationId="{4DC3E13B-503D-40B1-9BEE-A716491B4EFE}"/>
          </ac:spMkLst>
        </pc:spChg>
        <pc:spChg chg="mod">
          <ac:chgData name="Peng Lei" userId="581888033ab4c2fd" providerId="LiveId" clId="{49D467B8-51AF-48A9-A3FE-6A0BE1835F54}" dt="2017-11-09T03:59:54.819" v="905" actId="1038"/>
          <ac:spMkLst>
            <pc:docMk/>
            <pc:sldMk cId="3432288387" sldId="273"/>
            <ac:spMk id="9" creationId="{568D026C-DE9B-45B4-9262-8C146A468A76}"/>
          </ac:spMkLst>
        </pc:spChg>
        <pc:spChg chg="mod">
          <ac:chgData name="Peng Lei" userId="581888033ab4c2fd" providerId="LiveId" clId="{49D467B8-51AF-48A9-A3FE-6A0BE1835F54}" dt="2017-11-09T07:56:55.098" v="1887" actId="20577"/>
          <ac:spMkLst>
            <pc:docMk/>
            <pc:sldMk cId="3432288387" sldId="273"/>
            <ac:spMk id="11" creationId="{6C911CB0-8008-4DAC-8B51-56BB0558C7B1}"/>
          </ac:spMkLst>
        </pc:spChg>
        <pc:spChg chg="mod">
          <ac:chgData name="Peng Lei" userId="581888033ab4c2fd" providerId="LiveId" clId="{49D467B8-51AF-48A9-A3FE-6A0BE1835F54}" dt="2017-11-09T08:15:33.834" v="1962" actId="12"/>
          <ac:spMkLst>
            <pc:docMk/>
            <pc:sldMk cId="3432288387" sldId="273"/>
            <ac:spMk id="24" creationId="{8E5DA7A3-EC17-4BB8-88C4-5EF93714A241}"/>
          </ac:spMkLst>
        </pc:spChg>
        <pc:cxnChg chg="mod">
          <ac:chgData name="Peng Lei" userId="581888033ab4c2fd" providerId="LiveId" clId="{49D467B8-51AF-48A9-A3FE-6A0BE1835F54}" dt="2017-11-09T07:55:57.779" v="1886" actId="692"/>
          <ac:cxnSpMkLst>
            <pc:docMk/>
            <pc:sldMk cId="3432288387" sldId="273"/>
            <ac:cxnSpMk id="13" creationId="{B13F4EBD-8F7E-4E58-8912-E8100CB28333}"/>
          </ac:cxnSpMkLst>
        </pc:cxnChg>
      </pc:sldChg>
      <pc:sldChg chg="modSp">
        <pc:chgData name="Peng Lei" userId="581888033ab4c2fd" providerId="LiveId" clId="{49D467B8-51AF-48A9-A3FE-6A0BE1835F54}" dt="2017-11-09T07:52:10.354" v="1875" actId="403"/>
        <pc:sldMkLst>
          <pc:docMk/>
          <pc:sldMk cId="2864150747" sldId="274"/>
        </pc:sldMkLst>
        <pc:spChg chg="mod">
          <ac:chgData name="Peng Lei" userId="581888033ab4c2fd" providerId="LiveId" clId="{49D467B8-51AF-48A9-A3FE-6A0BE1835F54}" dt="2017-11-09T07:52:10.354" v="1875" actId="403"/>
          <ac:spMkLst>
            <pc:docMk/>
            <pc:sldMk cId="2864150747" sldId="274"/>
            <ac:spMk id="2" creationId="{947A01CD-0696-4CD5-B43A-EC2F559D023C}"/>
          </ac:spMkLst>
        </pc:spChg>
      </pc:sldChg>
      <pc:sldChg chg="addSp delSp modSp modAnim">
        <pc:chgData name="Peng Lei" userId="581888033ab4c2fd" providerId="LiveId" clId="{49D467B8-51AF-48A9-A3FE-6A0BE1835F54}" dt="2017-11-09T07:54:41.107" v="1885" actId="20577"/>
        <pc:sldMkLst>
          <pc:docMk/>
          <pc:sldMk cId="3429016677" sldId="275"/>
        </pc:sldMkLst>
        <pc:spChg chg="mod">
          <ac:chgData name="Peng Lei" userId="581888033ab4c2fd" providerId="LiveId" clId="{49D467B8-51AF-48A9-A3FE-6A0BE1835F54}" dt="2017-11-09T07:52:41.173" v="1879" actId="403"/>
          <ac:spMkLst>
            <pc:docMk/>
            <pc:sldMk cId="3429016677" sldId="275"/>
            <ac:spMk id="2" creationId="{947A01CD-0696-4CD5-B43A-EC2F559D023C}"/>
          </ac:spMkLst>
        </pc:spChg>
        <pc:spChg chg="mod">
          <ac:chgData name="Peng Lei" userId="581888033ab4c2fd" providerId="LiveId" clId="{49D467B8-51AF-48A9-A3FE-6A0BE1835F54}" dt="2017-11-09T02:57:51.481" v="122" actId="20577"/>
          <ac:spMkLst>
            <pc:docMk/>
            <pc:sldMk cId="3429016677" sldId="275"/>
            <ac:spMk id="3" creationId="{413D0334-E879-4F3B-A543-0DDA51A6B157}"/>
          </ac:spMkLst>
        </pc:spChg>
        <pc:spChg chg="mod ord">
          <ac:chgData name="Peng Lei" userId="581888033ab4c2fd" providerId="LiveId" clId="{49D467B8-51AF-48A9-A3FE-6A0BE1835F54}" dt="2017-11-09T03:13:49.312" v="245" actId="20577"/>
          <ac:spMkLst>
            <pc:docMk/>
            <pc:sldMk cId="3429016677" sldId="275"/>
            <ac:spMk id="5" creationId="{611F16F7-900B-4946-9A1A-4C59E363D148}"/>
          </ac:spMkLst>
        </pc:spChg>
        <pc:spChg chg="add del mod">
          <ac:chgData name="Peng Lei" userId="581888033ab4c2fd" providerId="LiveId" clId="{49D467B8-51AF-48A9-A3FE-6A0BE1835F54}" dt="2017-11-09T02:46:01.787" v="13" actId="478"/>
          <ac:spMkLst>
            <pc:docMk/>
            <pc:sldMk cId="3429016677" sldId="275"/>
            <ac:spMk id="12" creationId="{1B1A447A-6045-4C90-AF04-473E00F4E716}"/>
          </ac:spMkLst>
        </pc:spChg>
        <pc:spChg chg="add del mod">
          <ac:chgData name="Peng Lei" userId="581888033ab4c2fd" providerId="LiveId" clId="{49D467B8-51AF-48A9-A3FE-6A0BE1835F54}" dt="2017-11-09T02:47:00.729" v="21" actId="478"/>
          <ac:spMkLst>
            <pc:docMk/>
            <pc:sldMk cId="3429016677" sldId="275"/>
            <ac:spMk id="16" creationId="{2A842358-BC1B-4780-B081-9D6289AE98BA}"/>
          </ac:spMkLst>
        </pc:spChg>
        <pc:spChg chg="add del mod">
          <ac:chgData name="Peng Lei" userId="581888033ab4c2fd" providerId="LiveId" clId="{49D467B8-51AF-48A9-A3FE-6A0BE1835F54}" dt="2017-11-09T02:47:28.731" v="23" actId="478"/>
          <ac:spMkLst>
            <pc:docMk/>
            <pc:sldMk cId="3429016677" sldId="275"/>
            <ac:spMk id="17" creationId="{C7B12C62-60CE-4E75-AF13-12C3C85E0D88}"/>
          </ac:spMkLst>
        </pc:spChg>
        <pc:spChg chg="add mod">
          <ac:chgData name="Peng Lei" userId="581888033ab4c2fd" providerId="LiveId" clId="{49D467B8-51AF-48A9-A3FE-6A0BE1835F54}" dt="2017-11-09T03:12:18.816" v="203" actId="14100"/>
          <ac:spMkLst>
            <pc:docMk/>
            <pc:sldMk cId="3429016677" sldId="275"/>
            <ac:spMk id="18" creationId="{A39A0D8D-1F7B-4033-9B1C-E0D9F5A8B80D}"/>
          </ac:spMkLst>
        </pc:spChg>
        <pc:spChg chg="add mod">
          <ac:chgData name="Peng Lei" userId="581888033ab4c2fd" providerId="LiveId" clId="{49D467B8-51AF-48A9-A3FE-6A0BE1835F54}" dt="2017-11-09T03:13:04.478" v="244" actId="1036"/>
          <ac:spMkLst>
            <pc:docMk/>
            <pc:sldMk cId="3429016677" sldId="275"/>
            <ac:spMk id="19" creationId="{B8AD7D29-B689-47DD-964A-D2A111AA92C2}"/>
          </ac:spMkLst>
        </pc:spChg>
        <pc:spChg chg="add mod">
          <ac:chgData name="Peng Lei" userId="581888033ab4c2fd" providerId="LiveId" clId="{49D467B8-51AF-48A9-A3FE-6A0BE1835F54}" dt="2017-11-09T03:10:23.656" v="188" actId="20577"/>
          <ac:spMkLst>
            <pc:docMk/>
            <pc:sldMk cId="3429016677" sldId="275"/>
            <ac:spMk id="20" creationId="{91264D73-A5EE-455A-8CEA-DBB1BE851C87}"/>
          </ac:spMkLst>
        </pc:spChg>
        <pc:spChg chg="add mod">
          <ac:chgData name="Peng Lei" userId="581888033ab4c2fd" providerId="LiveId" clId="{49D467B8-51AF-48A9-A3FE-6A0BE1835F54}" dt="2017-11-09T03:05:04.647" v="163" actId="1036"/>
          <ac:spMkLst>
            <pc:docMk/>
            <pc:sldMk cId="3429016677" sldId="275"/>
            <ac:spMk id="21" creationId="{3A243A08-5791-489F-9944-EA462B3EFAB6}"/>
          </ac:spMkLst>
        </pc:spChg>
        <pc:cxnChg chg="add del mod">
          <ac:chgData name="Peng Lei" userId="581888033ab4c2fd" providerId="LiveId" clId="{49D467B8-51AF-48A9-A3FE-6A0BE1835F54}" dt="2017-11-09T02:38:36.203" v="11" actId="11529"/>
          <ac:cxnSpMkLst>
            <pc:docMk/>
            <pc:sldMk cId="3429016677" sldId="275"/>
            <ac:cxnSpMk id="7" creationId="{AE6BB26E-06FF-4D2A-A287-1194AB9C6837}"/>
          </ac:cxnSpMkLst>
        </pc:cxnChg>
        <pc:cxnChg chg="add del mod">
          <ac:chgData name="Peng Lei" userId="581888033ab4c2fd" providerId="LiveId" clId="{49D467B8-51AF-48A9-A3FE-6A0BE1835F54}" dt="2017-11-09T02:46:33.150" v="19" actId="11529"/>
          <ac:cxnSpMkLst>
            <pc:docMk/>
            <pc:sldMk cId="3429016677" sldId="275"/>
            <ac:cxnSpMk id="14" creationId="{1DBACA85-91AC-4753-A685-822BD1DA5DB6}"/>
          </ac:cxnSpMkLst>
        </pc:cxnChg>
      </pc:sldChg>
      <pc:sldChg chg="modAnim">
        <pc:chgData name="Peng Lei" userId="581888033ab4c2fd" providerId="LiveId" clId="{49D467B8-51AF-48A9-A3FE-6A0BE1835F54}" dt="2017-11-09T08:01:59.608" v="1912" actId="20577"/>
        <pc:sldMkLst>
          <pc:docMk/>
          <pc:sldMk cId="3011792468" sldId="276"/>
        </pc:sldMkLst>
      </pc:sldChg>
      <pc:sldChg chg="modAnim">
        <pc:chgData name="Peng Lei" userId="581888033ab4c2fd" providerId="LiveId" clId="{49D467B8-51AF-48A9-A3FE-6A0BE1835F54}" dt="2017-11-09T08:04:13.035" v="1918" actId="20577"/>
        <pc:sldMkLst>
          <pc:docMk/>
          <pc:sldMk cId="407434908" sldId="277"/>
        </pc:sldMkLst>
      </pc:sldChg>
      <pc:sldChg chg="modSp">
        <pc:chgData name="Peng Lei" userId="581888033ab4c2fd" providerId="LiveId" clId="{49D467B8-51AF-48A9-A3FE-6A0BE1835F54}" dt="2017-11-09T07:59:10.824" v="1901" actId="20577"/>
        <pc:sldMkLst>
          <pc:docMk/>
          <pc:sldMk cId="71517309" sldId="281"/>
        </pc:sldMkLst>
        <pc:spChg chg="mod">
          <ac:chgData name="Peng Lei" userId="581888033ab4c2fd" providerId="LiveId" clId="{49D467B8-51AF-48A9-A3FE-6A0BE1835F54}" dt="2017-11-09T07:59:10.824" v="1901" actId="20577"/>
          <ac:spMkLst>
            <pc:docMk/>
            <pc:sldMk cId="71517309" sldId="281"/>
            <ac:spMk id="13" creationId="{108A7D53-508D-46FC-A5EA-D4050364ACE5}"/>
          </ac:spMkLst>
        </pc:spChg>
      </pc:sldChg>
      <pc:sldChg chg="addSp delSp modSp add modAnim">
        <pc:chgData name="Peng Lei" userId="581888033ab4c2fd" providerId="LiveId" clId="{49D467B8-51AF-48A9-A3FE-6A0BE1835F54}" dt="2017-11-09T07:47:38.681" v="1864" actId="1036"/>
        <pc:sldMkLst>
          <pc:docMk/>
          <pc:sldMk cId="28024197" sldId="282"/>
        </pc:sldMkLst>
        <pc:spChg chg="del mod">
          <ac:chgData name="Peng Lei" userId="581888033ab4c2fd" providerId="LiveId" clId="{49D467B8-51AF-48A9-A3FE-6A0BE1835F54}" dt="2017-11-09T05:25:43.340" v="1122" actId="1036"/>
          <ac:spMkLst>
            <pc:docMk/>
            <pc:sldMk cId="28024197" sldId="282"/>
            <ac:spMk id="2" creationId="{484B6C19-9AF6-4FAE-B47E-570A7403E244}"/>
          </ac:spMkLst>
        </pc:spChg>
        <pc:spChg chg="del">
          <ac:chgData name="Peng Lei" userId="581888033ab4c2fd" providerId="LiveId" clId="{49D467B8-51AF-48A9-A3FE-6A0BE1835F54}" dt="2017-11-09T05:25:43.340" v="1122" actId="1036"/>
          <ac:spMkLst>
            <pc:docMk/>
            <pc:sldMk cId="28024197" sldId="282"/>
            <ac:spMk id="3" creationId="{5048AC3B-166A-460D-8ED0-9F0AC00113FB}"/>
          </ac:spMkLst>
        </pc:spChg>
        <pc:spChg chg="add mod ord">
          <ac:chgData name="Peng Lei" userId="581888033ab4c2fd" providerId="LiveId" clId="{49D467B8-51AF-48A9-A3FE-6A0BE1835F54}" dt="2017-11-09T07:43:17.153" v="1847" actId="1036"/>
          <ac:spMkLst>
            <pc:docMk/>
            <pc:sldMk cId="28024197" sldId="282"/>
            <ac:spMk id="4" creationId="{88D1CE06-05D1-4578-944B-B1DC94453295}"/>
          </ac:spMkLst>
        </pc:spChg>
        <pc:spChg chg="add mod">
          <ac:chgData name="Peng Lei" userId="581888033ab4c2fd" providerId="LiveId" clId="{49D467B8-51AF-48A9-A3FE-6A0BE1835F54}" dt="2017-11-09T07:39:29.343" v="1827" actId="20577"/>
          <ac:spMkLst>
            <pc:docMk/>
            <pc:sldMk cId="28024197" sldId="282"/>
            <ac:spMk id="5" creationId="{0811FBB9-7DFC-4572-9C8C-16DA9ABFDCDE}"/>
          </ac:spMkLst>
        </pc:spChg>
        <pc:spChg chg="add del mod">
          <ac:chgData name="Peng Lei" userId="581888033ab4c2fd" providerId="LiveId" clId="{49D467B8-51AF-48A9-A3FE-6A0BE1835F54}" dt="2017-11-09T07:09:18.863" v="1468" actId="478"/>
          <ac:spMkLst>
            <pc:docMk/>
            <pc:sldMk cId="28024197" sldId="282"/>
            <ac:spMk id="6" creationId="{DE9E88B5-4D15-4AAA-B387-EC95760130B3}"/>
          </ac:spMkLst>
        </pc:spChg>
        <pc:spChg chg="add mod">
          <ac:chgData name="Peng Lei" userId="581888033ab4c2fd" providerId="LiveId" clId="{49D467B8-51AF-48A9-A3FE-6A0BE1835F54}" dt="2017-11-09T07:45:24.397" v="1856" actId="554"/>
          <ac:spMkLst>
            <pc:docMk/>
            <pc:sldMk cId="28024197" sldId="282"/>
            <ac:spMk id="7" creationId="{01AC28CB-9010-4616-A25E-2257E6B3ACF1}"/>
          </ac:spMkLst>
        </pc:spChg>
        <pc:spChg chg="add mod ord">
          <ac:chgData name="Peng Lei" userId="581888033ab4c2fd" providerId="LiveId" clId="{49D467B8-51AF-48A9-A3FE-6A0BE1835F54}" dt="2017-11-09T07:29:33.493" v="1774" actId="1036"/>
          <ac:spMkLst>
            <pc:docMk/>
            <pc:sldMk cId="28024197" sldId="282"/>
            <ac:spMk id="12" creationId="{AE6AE519-A44F-47C5-8F6D-9292794BCEE2}"/>
          </ac:spMkLst>
        </pc:spChg>
        <pc:spChg chg="add mod ord">
          <ac:chgData name="Peng Lei" userId="581888033ab4c2fd" providerId="LiveId" clId="{49D467B8-51AF-48A9-A3FE-6A0BE1835F54}" dt="2017-11-09T07:29:40.806" v="1776" actId="1036"/>
          <ac:spMkLst>
            <pc:docMk/>
            <pc:sldMk cId="28024197" sldId="282"/>
            <ac:spMk id="15" creationId="{B5724A61-95D4-4717-B5D2-87A99AAACBBA}"/>
          </ac:spMkLst>
        </pc:spChg>
        <pc:spChg chg="add mod">
          <ac:chgData name="Peng Lei" userId="581888033ab4c2fd" providerId="LiveId" clId="{49D467B8-51AF-48A9-A3FE-6A0BE1835F54}" dt="2017-11-09T07:45:24.397" v="1856" actId="554"/>
          <ac:spMkLst>
            <pc:docMk/>
            <pc:sldMk cId="28024197" sldId="282"/>
            <ac:spMk id="28" creationId="{41301316-BA98-4A4A-B8BF-005290E3C4D5}"/>
          </ac:spMkLst>
        </pc:spChg>
        <pc:spChg chg="add mod ord">
          <ac:chgData name="Peng Lei" userId="581888033ab4c2fd" providerId="LiveId" clId="{49D467B8-51AF-48A9-A3FE-6A0BE1835F54}" dt="2017-11-09T07:31:16.661" v="1784" actId="1036"/>
          <ac:spMkLst>
            <pc:docMk/>
            <pc:sldMk cId="28024197" sldId="282"/>
            <ac:spMk id="32" creationId="{87A9402D-D7E3-48AC-9044-37BE6184910B}"/>
          </ac:spMkLst>
        </pc:spChg>
        <pc:spChg chg="add mod ord">
          <ac:chgData name="Peng Lei" userId="581888033ab4c2fd" providerId="LiveId" clId="{49D467B8-51AF-48A9-A3FE-6A0BE1835F54}" dt="2017-11-09T07:47:38.681" v="1864" actId="1036"/>
          <ac:spMkLst>
            <pc:docMk/>
            <pc:sldMk cId="28024197" sldId="282"/>
            <ac:spMk id="37" creationId="{ABD34363-9D90-4790-AF5D-D60593B1D642}"/>
          </ac:spMkLst>
        </pc:spChg>
        <pc:cxnChg chg="add mod ord">
          <ac:chgData name="Peng Lei" userId="581888033ab4c2fd" providerId="LiveId" clId="{49D467B8-51AF-48A9-A3FE-6A0BE1835F54}" dt="2017-11-09T07:46:02.901" v="1858" actId="14100"/>
          <ac:cxnSpMkLst>
            <pc:docMk/>
            <pc:sldMk cId="28024197" sldId="282"/>
            <ac:cxnSpMk id="9" creationId="{9699A639-712C-4322-AC7E-F593101B8BB5}"/>
          </ac:cxnSpMkLst>
        </pc:cxnChg>
        <pc:cxnChg chg="add mod ord">
          <ac:chgData name="Peng Lei" userId="581888033ab4c2fd" providerId="LiveId" clId="{49D467B8-51AF-48A9-A3FE-6A0BE1835F54}" dt="2017-11-09T07:46:20.091" v="1859" actId="14100"/>
          <ac:cxnSpMkLst>
            <pc:docMk/>
            <pc:sldMk cId="28024197" sldId="282"/>
            <ac:cxnSpMk id="23" creationId="{83548CE3-4F22-4869-AF26-0F4E42709450}"/>
          </ac:cxnSpMkLst>
        </pc:cxnChg>
        <pc:cxnChg chg="add mod ord">
          <ac:chgData name="Peng Lei" userId="581888033ab4c2fd" providerId="LiveId" clId="{49D467B8-51AF-48A9-A3FE-6A0BE1835F54}" dt="2017-11-09T07:45:24.397" v="1856" actId="554"/>
          <ac:cxnSpMkLst>
            <pc:docMk/>
            <pc:sldMk cId="28024197" sldId="282"/>
            <ac:cxnSpMk id="31" creationId="{E51B5201-BE0B-4009-835B-956367AD96E8}"/>
          </ac:cxnSpMkLst>
        </pc:cxnChg>
        <pc:cxnChg chg="add mod ord">
          <ac:chgData name="Peng Lei" userId="581888033ab4c2fd" providerId="LiveId" clId="{49D467B8-51AF-48A9-A3FE-6A0BE1835F54}" dt="2017-11-09T07:45:24.397" v="1856" actId="554"/>
          <ac:cxnSpMkLst>
            <pc:docMk/>
            <pc:sldMk cId="28024197" sldId="282"/>
            <ac:cxnSpMk id="36" creationId="{88552F1D-A86E-4DAF-BB71-7B8153D31A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peng\Documents\dataio-comp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ipeng\Documents\dataio-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Write: vector&lt;MyData23&gt;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boost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Sheet1!$C$10</c:f>
              <c:numCache>
                <c:formatCode>General</c:formatCode>
                <c:ptCount val="1"/>
                <c:pt idx="0">
                  <c:v>68581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B-42DC-9596-C3833C31A48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File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Sheet1!$D$10</c:f>
              <c:numCache>
                <c:formatCode>General</c:formatCode>
                <c:ptCount val="1"/>
                <c:pt idx="0">
                  <c:v>5768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B-42DC-9596-C3833C31A48A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File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Sheet1!$F$10</c:f>
              <c:numCache>
                <c:formatCode>General</c:formatCode>
                <c:ptCount val="1"/>
                <c:pt idx="0">
                  <c:v>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B-42DC-9596-C3833C31A48A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Memory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Sheet1!$H$10</c:f>
              <c:numCache>
                <c:formatCode>General</c:formatCode>
                <c:ptCount val="1"/>
                <c:pt idx="0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9B-42DC-9596-C3833C31A48A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Memory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Sheet1!$J$10</c:f>
              <c:numCache>
                <c:formatCode>General</c:formatCode>
                <c:ptCount val="1"/>
                <c:pt idx="0">
                  <c:v>3742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9B-42DC-9596-C3833C31A48A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Unchecked 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Sheet1!$L$10</c:f>
              <c:numCache>
                <c:formatCode>General</c:formatCode>
                <c:ptCount val="1"/>
                <c:pt idx="0">
                  <c:v>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9B-42DC-9596-C3833C31A48A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Unchecked 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Sheet1!$N$10</c:f>
              <c:numCache>
                <c:formatCode>General</c:formatCode>
                <c:ptCount val="1"/>
                <c:pt idx="0">
                  <c:v>3740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9B-42DC-9596-C3833C31A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Read: vector&lt;MyData23&gt;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boost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Sheet1!$C$10</c:f>
              <c:numCache>
                <c:formatCode>General</c:formatCode>
                <c:ptCount val="1"/>
                <c:pt idx="0">
                  <c:v>68581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5-4BB6-8746-841163A1EDC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File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Sheet1!$D$10</c:f>
              <c:numCache>
                <c:formatCode>General</c:formatCode>
                <c:ptCount val="1"/>
                <c:pt idx="0">
                  <c:v>5768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5-4BB6-8746-841163A1EDC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File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Sheet1!$F$10</c:f>
              <c:numCache>
                <c:formatCode>General</c:formatCode>
                <c:ptCount val="1"/>
                <c:pt idx="0">
                  <c:v>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65-4BB6-8746-841163A1EDC7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Memory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Sheet1!$H$10</c:f>
              <c:numCache>
                <c:formatCode>General</c:formatCode>
                <c:ptCount val="1"/>
                <c:pt idx="0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65-4BB6-8746-841163A1EDC7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Memory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Sheet1!$J$10</c:f>
              <c:numCache>
                <c:formatCode>General</c:formatCode>
                <c:ptCount val="1"/>
                <c:pt idx="0">
                  <c:v>3742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65-4BB6-8746-841163A1EDC7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Unchecked 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Sheet1!$L$10</c:f>
              <c:numCache>
                <c:formatCode>General</c:formatCode>
                <c:ptCount val="1"/>
                <c:pt idx="0">
                  <c:v>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65-4BB6-8746-841163A1EDC7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Unchecked 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Sheet1!$N$10</c:f>
              <c:numCache>
                <c:formatCode>General</c:formatCode>
                <c:ptCount val="1"/>
                <c:pt idx="0">
                  <c:v>3740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65-4BB6-8746-841163A1ED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Write: vector&lt;</a:t>
            </a:r>
            <a:r>
              <a:rPr lang="en-US" altLang="zh-CN" sz="2000" b="1" dirty="0">
                <a:solidFill>
                  <a:srgbClr val="C00000"/>
                </a:solidFill>
              </a:rPr>
              <a:t>string</a:t>
            </a:r>
            <a:r>
              <a:rPr lang="en-US" altLang="zh-CN" dirty="0"/>
              <a:t>&gt;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Sheet1!$C$6</c:f>
              <c:numCache>
                <c:formatCode>General</c:formatCode>
                <c:ptCount val="1"/>
                <c:pt idx="0">
                  <c:v>9266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4-4119-B76E-CC12583631C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File Native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Sheet1!$D$6</c:f>
              <c:numCache>
                <c:formatCode>General</c:formatCode>
                <c:ptCount val="1"/>
                <c:pt idx="0">
                  <c:v>3741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04-4119-B76E-CC12583631C8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File BigEndian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Sheet1!$F$6</c:f>
              <c:numCache>
                <c:formatCode>General</c:formatCode>
                <c:ptCount val="1"/>
                <c:pt idx="0">
                  <c:v>3480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04-4119-B76E-CC12583631C8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Memory Native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Sheet1!$H$6</c:f>
              <c:numCache>
                <c:formatCode>General</c:formatCode>
                <c:ptCount val="1"/>
                <c:pt idx="0">
                  <c:v>3088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04-4119-B76E-CC12583631C8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Memory BigEndian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Sheet1!$J$6</c:f>
              <c:numCache>
                <c:formatCode>General</c:formatCode>
                <c:ptCount val="1"/>
                <c:pt idx="0">
                  <c:v>2916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04-4119-B76E-CC12583631C8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Unchecked Native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Sheet1!$L$6</c:f>
              <c:numCache>
                <c:formatCode>General</c:formatCode>
                <c:ptCount val="1"/>
                <c:pt idx="0">
                  <c:v>2480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04-4119-B76E-CC12583631C8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Unchecked BigEndian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Sheet1!$N$6</c:f>
              <c:numCache>
                <c:formatCode>General</c:formatCode>
                <c:ptCount val="1"/>
                <c:pt idx="0">
                  <c:v>2430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4-4119-B76E-CC12583631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Read: vector&lt;</a:t>
            </a:r>
            <a:r>
              <a:rPr lang="en-US" altLang="zh-CN" sz="2000" b="1" dirty="0">
                <a:solidFill>
                  <a:srgbClr val="C00000"/>
                </a:solidFill>
              </a:rPr>
              <a:t>string</a:t>
            </a:r>
            <a:r>
              <a:rPr lang="en-US" altLang="zh-CN" dirty="0"/>
              <a:t>&gt;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Sheet2!$C$6</c:f>
              <c:numCache>
                <c:formatCode>General</c:formatCode>
                <c:ptCount val="1"/>
                <c:pt idx="0">
                  <c:v>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3-47C4-9322-AC386EB246E7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File Native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Sheet2!$D$6</c:f>
              <c:numCache>
                <c:formatCode>General</c:formatCode>
                <c:ptCount val="1"/>
                <c:pt idx="0">
                  <c:v>3812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3-47C4-9322-AC386EB246E7}"/>
            </c:ext>
          </c:extLst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File BigEndian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Sheet2!$F$6</c:f>
              <c:numCache>
                <c:formatCode>General</c:formatCode>
                <c:ptCount val="1"/>
                <c:pt idx="0">
                  <c:v>3924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3-47C4-9322-AC386EB246E7}"/>
            </c:ext>
          </c:extLst>
        </c:ser>
        <c:ser>
          <c:idx val="3"/>
          <c:order val="3"/>
          <c:tx>
            <c:strRef>
              <c:f>Sheet2!$H$1</c:f>
              <c:strCache>
                <c:ptCount val="1"/>
                <c:pt idx="0">
                  <c:v>Memory Native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Sheet2!$H$6</c:f>
              <c:numCache>
                <c:formatCode>General</c:formatCode>
                <c:ptCount val="1"/>
                <c:pt idx="0">
                  <c:v>3134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F3-47C4-9322-AC386EB246E7}"/>
            </c:ext>
          </c:extLst>
        </c:ser>
        <c:ser>
          <c:idx val="4"/>
          <c:order val="4"/>
          <c:tx>
            <c:strRef>
              <c:f>Sheet2!$J$1</c:f>
              <c:strCache>
                <c:ptCount val="1"/>
                <c:pt idx="0">
                  <c:v>Memory BigEndian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Sheet2!$J$6</c:f>
              <c:numCache>
                <c:formatCode>General</c:formatCode>
                <c:ptCount val="1"/>
                <c:pt idx="0">
                  <c:v>3150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F3-47C4-9322-AC386EB246E7}"/>
            </c:ext>
          </c:extLst>
        </c:ser>
        <c:ser>
          <c:idx val="5"/>
          <c:order val="5"/>
          <c:tx>
            <c:strRef>
              <c:f>Sheet2!$L$1</c:f>
              <c:strCache>
                <c:ptCount val="1"/>
                <c:pt idx="0">
                  <c:v>Unchecked Native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Sheet2!$L$6</c:f>
              <c:numCache>
                <c:formatCode>General</c:formatCode>
                <c:ptCount val="1"/>
                <c:pt idx="0">
                  <c:v>2985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F3-47C4-9322-AC386EB246E7}"/>
            </c:ext>
          </c:extLst>
        </c:ser>
        <c:ser>
          <c:idx val="6"/>
          <c:order val="6"/>
          <c:tx>
            <c:strRef>
              <c:f>Sheet2!$N$1</c:f>
              <c:strCache>
                <c:ptCount val="1"/>
                <c:pt idx="0">
                  <c:v>Unchecked BigEndian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Sheet2!$N$6</c:f>
              <c:numCache>
                <c:formatCode>General</c:formatCode>
                <c:ptCount val="1"/>
                <c:pt idx="0">
                  <c:v>2731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F3-47C4-9322-AC386EB246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Write: loop&lt;MyData1&gt;,</a:t>
            </a:r>
            <a:r>
              <a:rPr lang="en-US" altLang="zh-CN" baseline="0" dirty="0"/>
              <a:t> time in us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boost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Sheet1!$C$8</c:f>
              <c:numCache>
                <c:formatCode>General</c:formatCode>
                <c:ptCount val="1"/>
                <c:pt idx="0">
                  <c:v>23592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F-42DA-A177-A694621B2B4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File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Sheet1!$D$8</c:f>
              <c:numCache>
                <c:formatCode>General</c:formatCode>
                <c:ptCount val="1"/>
                <c:pt idx="0">
                  <c:v>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F-42DA-A177-A694621B2B4E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File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Sheet1!$F$8</c:f>
              <c:numCache>
                <c:formatCode>General</c:formatCode>
                <c:ptCount val="1"/>
                <c:pt idx="0">
                  <c:v>3622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CF-42DA-A177-A694621B2B4E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Memory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Sheet1!$H$8</c:f>
              <c:numCache>
                <c:formatCode>General</c:formatCode>
                <c:ptCount val="1"/>
                <c:pt idx="0">
                  <c:v>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CF-42DA-A177-A694621B2B4E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Memory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Sheet1!$J$8</c:f>
              <c:numCache>
                <c:formatCode>General</c:formatCode>
                <c:ptCount val="1"/>
                <c:pt idx="0">
                  <c:v>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F-42DA-A177-A694621B2B4E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Unchecked 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Sheet1!$L$8</c:f>
              <c:numCache>
                <c:formatCode>General</c:formatCode>
                <c:ptCount val="1"/>
                <c:pt idx="0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CF-42DA-A177-A694621B2B4E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Unchecked 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Sheet1!$N$8</c:f>
              <c:numCache>
                <c:formatCode>General</c:formatCode>
                <c:ptCount val="1"/>
                <c:pt idx="0">
                  <c:v>2037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CF-42DA-A177-A694621B2B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</c:plotArea>
    <c:legend>
      <c:legendPos val="r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Read: loop&lt;MyData1&gt;,</a:t>
            </a:r>
            <a:r>
              <a:rPr lang="en-US" altLang="zh-CN" baseline="0" dirty="0"/>
              <a:t> time in us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boost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Sheet2!$C$8</c:f>
              <c:numCache>
                <c:formatCode>General</c:formatCode>
                <c:ptCount val="1"/>
                <c:pt idx="0">
                  <c:v>23486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4-494A-A45B-3EA9C5E08D00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File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Sheet2!$D$8</c:f>
              <c:numCache>
                <c:formatCode>General</c:formatCode>
                <c:ptCount val="1"/>
                <c:pt idx="0">
                  <c:v>1547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D4-494A-A45B-3EA9C5E08D00}"/>
            </c:ext>
          </c:extLst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File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Sheet2!$F$8</c:f>
              <c:numCache>
                <c:formatCode>General</c:formatCode>
                <c:ptCount val="1"/>
                <c:pt idx="0">
                  <c:v>2957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D4-494A-A45B-3EA9C5E08D00}"/>
            </c:ext>
          </c:extLst>
        </c:ser>
        <c:ser>
          <c:idx val="3"/>
          <c:order val="3"/>
          <c:tx>
            <c:strRef>
              <c:f>Sheet2!$H$1</c:f>
              <c:strCache>
                <c:ptCount val="1"/>
                <c:pt idx="0">
                  <c:v>Memory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Sheet2!$H$8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D4-494A-A45B-3EA9C5E08D00}"/>
            </c:ext>
          </c:extLst>
        </c:ser>
        <c:ser>
          <c:idx val="4"/>
          <c:order val="4"/>
          <c:tx>
            <c:strRef>
              <c:f>Sheet2!$J$1</c:f>
              <c:strCache>
                <c:ptCount val="1"/>
                <c:pt idx="0">
                  <c:v>Memory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Sheet2!$J$8</c:f>
              <c:numCache>
                <c:formatCode>General</c:formatCode>
                <c:ptCount val="1"/>
                <c:pt idx="0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D4-494A-A45B-3EA9C5E08D00}"/>
            </c:ext>
          </c:extLst>
        </c:ser>
        <c:ser>
          <c:idx val="5"/>
          <c:order val="5"/>
          <c:tx>
            <c:strRef>
              <c:f>Sheet2!$L$1</c:f>
              <c:strCache>
                <c:ptCount val="1"/>
                <c:pt idx="0">
                  <c:v>Unchecked Native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Sheet2!$L$8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D4-494A-A45B-3EA9C5E08D00}"/>
            </c:ext>
          </c:extLst>
        </c:ser>
        <c:ser>
          <c:idx val="6"/>
          <c:order val="6"/>
          <c:tx>
            <c:strRef>
              <c:f>Sheet2!$N$1</c:f>
              <c:strCache>
                <c:ptCount val="1"/>
                <c:pt idx="0">
                  <c:v>Unchecked BigEndian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Sheet2!$N$8</c:f>
              <c:numCache>
                <c:formatCode>General</c:formatCode>
                <c:ptCount val="1"/>
                <c:pt idx="0">
                  <c:v>1578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D4-494A-A45B-3EA9C5E08D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669320"/>
        <c:axId val="453671288"/>
      </c:barChart>
      <c:catAx>
        <c:axId val="453669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53671288"/>
        <c:crosses val="autoZero"/>
        <c:auto val="1"/>
        <c:lblAlgn val="ctr"/>
        <c:lblOffset val="100"/>
        <c:noMultiLvlLbl val="0"/>
      </c:catAx>
      <c:valAx>
        <c:axId val="453671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3669320"/>
        <c:crosses val="autoZero"/>
        <c:crossBetween val="between"/>
      </c:valAx>
    </c:plotArea>
    <c:legend>
      <c:legendPos val="r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BE6F9-3F6C-4C6C-9FCA-23BC528ADCA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E650-B353-45B0-889F-4D800A61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这段代码后面会详细讲述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2E650-B353-45B0-889F-4D800A6198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5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434B42-08DF-436A-8F11-56A568925D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8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7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848D83-4CC1-4D89-932B-5ACDF8353D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4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2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189" indent="0" algn="ctr">
              <a:buNone/>
              <a:defRPr sz="1200"/>
            </a:lvl2pPr>
            <a:lvl3pPr marL="914377" indent="0" algn="ctr">
              <a:buNone/>
              <a:defRPr sz="1000"/>
            </a:lvl3pPr>
            <a:lvl4pPr marL="1371566" indent="0" algn="ctr">
              <a:buNone/>
              <a:defRPr sz="900"/>
            </a:lvl4pPr>
            <a:lvl5pPr marL="1828754" indent="0" algn="ctr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43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400"/>
              </a:spcAft>
              <a:defRPr/>
            </a:lvl1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代码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5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spcBef>
                <a:spcPts val="576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spcBef>
                <a:spcPts val="120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4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50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85728"/>
            <a:ext cx="8230993" cy="696626"/>
          </a:xfrm>
        </p:spPr>
        <p:txBody>
          <a:bodyPr anchor="ctr"/>
          <a:lstStyle>
            <a:lvl1pPr algn="l">
              <a:defRPr sz="3600"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70056B2-5429-4D4D-889C-C150EE5C6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6EF0CB-C146-4AF5-AD7B-216F0E1B663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656549" y="314325"/>
            <a:ext cx="2523963" cy="43285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400" y="313200"/>
            <a:ext cx="8344800" cy="4104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400" y="1313999"/>
            <a:ext cx="8344800" cy="520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73C2-EFF4-4E55-82F6-C21806441001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891" indent="-342891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2" indent="-285744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ithub.com/terark/terark-bas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7996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err="1"/>
              <a:t>Terark.DataIO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4786322"/>
            <a:ext cx="6400800" cy="16670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雷鹏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CTO Terark</a:t>
            </a:r>
          </a:p>
          <a:p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2017-11-9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39034" y="3585556"/>
            <a:ext cx="7825453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声明式序列化，类型推导与性能优化</a:t>
            </a:r>
            <a:endParaRPr lang="en-US" altLang="zh-CN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612CAA7-5332-47CE-B73E-90D77B45A54C}"/>
              </a:ext>
            </a:extLst>
          </p:cNvPr>
          <p:cNvSpPr/>
          <p:nvPr/>
        </p:nvSpPr>
        <p:spPr>
          <a:xfrm>
            <a:off x="3285636" y="5301208"/>
            <a:ext cx="4464496" cy="43204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B53D947-C06C-439B-9358-55DA9465D214}"/>
              </a:ext>
            </a:extLst>
          </p:cNvPr>
          <p:cNvSpPr/>
          <p:nvPr/>
        </p:nvSpPr>
        <p:spPr>
          <a:xfrm>
            <a:off x="2781580" y="4878940"/>
            <a:ext cx="5112568" cy="43204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EA5EDD-245B-40C8-81F6-760DDA8F3696}"/>
              </a:ext>
            </a:extLst>
          </p:cNvPr>
          <p:cNvSpPr/>
          <p:nvPr/>
        </p:nvSpPr>
        <p:spPr>
          <a:xfrm>
            <a:off x="1259632" y="2036398"/>
            <a:ext cx="7598648" cy="43204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架构：严格双层结构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7"/>
            <a:ext cx="8579296" cy="516918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逻辑层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DataIO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zh-CN" altLang="en-US" dirty="0">
                <a:latin typeface="Consolas" panose="020B0609020204030204" pitchFamily="49" charset="0"/>
              </a:rPr>
              <a:t>模板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</a:rPr>
              <a:t>Native|BigEndian|LittleEndian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  <a:r>
              <a:rPr lang="en-US" altLang="zh-CN" sz="2200" dirty="0">
                <a:solidFill>
                  <a:srgbClr val="050BF9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2200" dirty="0">
                <a:latin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</a:rPr>
              <a:t>Input|Output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solidFill>
                  <a:srgbClr val="050BF9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StreamType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zh-CN" dirty="0" err="1">
                <a:latin typeface="Consolas" panose="020B0609020204030204" pitchFamily="49" charset="0"/>
              </a:rPr>
              <a:t>StreamType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可为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Stream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指针 </a:t>
            </a:r>
            <a:r>
              <a:rPr lang="zh-CN" altLang="en-US" dirty="0">
                <a:latin typeface="Consolas" panose="020B0609020204030204" pitchFamily="49" charset="0"/>
              </a:rPr>
              <a:t>或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Stream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本身</a:t>
            </a:r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Consolas" panose="020B0609020204030204" pitchFamily="49" charset="0"/>
              </a:rPr>
              <a:t>使用指针 更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灵活</a:t>
            </a:r>
            <a:r>
              <a:rPr lang="zh-CN" altLang="en-US" dirty="0">
                <a:latin typeface="Consolas" panose="020B0609020204030204" pitchFamily="49" charset="0"/>
              </a:rPr>
              <a:t>，内嵌 </a:t>
            </a:r>
            <a:r>
              <a:rPr lang="en-US" altLang="zh-CN" dirty="0">
                <a:latin typeface="Consolas" panose="020B0609020204030204" pitchFamily="49" charset="0"/>
              </a:rPr>
              <a:t>Stream </a:t>
            </a:r>
            <a:r>
              <a:rPr lang="zh-CN" altLang="en-US" dirty="0">
                <a:latin typeface="Consolas" panose="020B0609020204030204" pitchFamily="49" charset="0"/>
              </a:rPr>
              <a:t>对象 更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高效</a:t>
            </a:r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zh-CN" altLang="en-US" dirty="0">
                <a:latin typeface="Consolas" panose="020B0609020204030204" pitchFamily="49" charset="0"/>
              </a:rPr>
              <a:t>物理层</a:t>
            </a:r>
            <a:r>
              <a:rPr lang="en-US" altLang="zh-CN" dirty="0">
                <a:latin typeface="Consolas" panose="020B0609020204030204" pitchFamily="49" charset="0"/>
              </a:rPr>
              <a:t>(Stream), </a:t>
            </a:r>
            <a:r>
              <a:rPr lang="zh-CN" altLang="en-US" dirty="0">
                <a:latin typeface="Consolas" panose="020B0609020204030204" pitchFamily="49" charset="0"/>
              </a:rPr>
              <a:t>非模板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Normal path is inline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For Mem: (</a:t>
            </a:r>
            <a:r>
              <a:rPr lang="en-US" altLang="zh-CN" sz="2400" dirty="0" err="1">
                <a:latin typeface="Consolas" panose="020B0609020204030204" pitchFamily="49" charset="0"/>
              </a:rPr>
              <a:t>Min|Seekable|AutoGrown</a:t>
            </a:r>
            <a:r>
              <a:rPr lang="en-US" altLang="zh-CN" sz="2400" dirty="0">
                <a:latin typeface="Consolas" panose="020B0609020204030204" pitchFamily="49" charset="0"/>
              </a:rPr>
              <a:t>)?</a:t>
            </a:r>
            <a:r>
              <a:rPr lang="en-US" altLang="zh-CN" sz="2400" dirty="0" err="1">
                <a:latin typeface="Consolas" panose="020B0609020204030204" pitchFamily="49" charset="0"/>
              </a:rPr>
              <a:t>MemIO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For Buffer: (</a:t>
            </a:r>
            <a:r>
              <a:rPr lang="en-US" altLang="zh-CN" sz="2400" dirty="0" err="1">
                <a:latin typeface="Consolas" panose="020B0609020204030204" pitchFamily="49" charset="0"/>
              </a:rPr>
              <a:t>Input|Output</a:t>
            </a:r>
            <a:r>
              <a:rPr lang="en-US" altLang="zh-CN" sz="2400" dirty="0">
                <a:latin typeface="Consolas" panose="020B0609020204030204" pitchFamily="49" charset="0"/>
              </a:rPr>
              <a:t>)Buffer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Stream hierarchy: (I|O)Stream, </a:t>
            </a:r>
            <a:r>
              <a:rPr lang="en-US" altLang="zh-CN" sz="2400" dirty="0" err="1">
                <a:latin typeface="Consolas" panose="020B0609020204030204" pitchFamily="49" charset="0"/>
              </a:rPr>
              <a:t>FileStream</a:t>
            </a:r>
            <a:r>
              <a:rPr lang="en-US" altLang="zh-CN" sz="2400" dirty="0"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Attach to </a:t>
            </a:r>
            <a:r>
              <a:rPr lang="en-US" altLang="zh-CN" sz="2000" dirty="0" err="1">
                <a:solidFill>
                  <a:srgbClr val="050BF9"/>
                </a:solidFill>
                <a:latin typeface="Consolas" panose="020B0609020204030204" pitchFamily="49" charset="0"/>
              </a:rPr>
              <a:t>Xxx</a:t>
            </a:r>
            <a:r>
              <a:rPr lang="en-US" altLang="zh-CN" sz="2000" dirty="0" err="1">
                <a:latin typeface="Consolas" panose="020B0609020204030204" pitchFamily="49" charset="0"/>
              </a:rPr>
              <a:t>StreamBuffer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905EEE4-CF8D-4ED7-844C-C90E6F03C1F1}"/>
              </a:ext>
            </a:extLst>
          </p:cNvPr>
          <p:cNvSpPr/>
          <p:nvPr/>
        </p:nvSpPr>
        <p:spPr>
          <a:xfrm>
            <a:off x="1578681" y="2785819"/>
            <a:ext cx="4188885" cy="521878"/>
          </a:xfrm>
          <a:custGeom>
            <a:avLst/>
            <a:gdLst>
              <a:gd name="connsiteX0" fmla="*/ 4134533 w 4134533"/>
              <a:gd name="connsiteY0" fmla="*/ 597398 h 597398"/>
              <a:gd name="connsiteX1" fmla="*/ 271559 w 4134533"/>
              <a:gd name="connsiteY1" fmla="*/ 558280 h 597398"/>
              <a:gd name="connsiteX2" fmla="*/ 320458 w 4134533"/>
              <a:gd name="connsiteY2" fmla="*/ 44847 h 597398"/>
              <a:gd name="connsiteX3" fmla="*/ 305788 w 4134533"/>
              <a:gd name="connsiteY3" fmla="*/ 59516 h 597398"/>
              <a:gd name="connsiteX0" fmla="*/ 3928776 w 3928776"/>
              <a:gd name="connsiteY0" fmla="*/ 597398 h 597398"/>
              <a:gd name="connsiteX1" fmla="*/ 344523 w 3928776"/>
              <a:gd name="connsiteY1" fmla="*/ 558280 h 597398"/>
              <a:gd name="connsiteX2" fmla="*/ 114701 w 3928776"/>
              <a:gd name="connsiteY2" fmla="*/ 44847 h 597398"/>
              <a:gd name="connsiteX3" fmla="*/ 100031 w 3928776"/>
              <a:gd name="connsiteY3" fmla="*/ 59516 h 597398"/>
              <a:gd name="connsiteX0" fmla="*/ 3878066 w 3878066"/>
              <a:gd name="connsiteY0" fmla="*/ 597398 h 597398"/>
              <a:gd name="connsiteX1" fmla="*/ 293813 w 3878066"/>
              <a:gd name="connsiteY1" fmla="*/ 558280 h 597398"/>
              <a:gd name="connsiteX2" fmla="*/ 63991 w 3878066"/>
              <a:gd name="connsiteY2" fmla="*/ 44847 h 597398"/>
              <a:gd name="connsiteX3" fmla="*/ 49321 w 3878066"/>
              <a:gd name="connsiteY3" fmla="*/ 59516 h 597398"/>
              <a:gd name="connsiteX0" fmla="*/ 3882533 w 3882533"/>
              <a:gd name="connsiteY0" fmla="*/ 556027 h 556027"/>
              <a:gd name="connsiteX1" fmla="*/ 298280 w 3882533"/>
              <a:gd name="connsiteY1" fmla="*/ 516909 h 556027"/>
              <a:gd name="connsiteX2" fmla="*/ 68458 w 3882533"/>
              <a:gd name="connsiteY2" fmla="*/ 3476 h 556027"/>
              <a:gd name="connsiteX3" fmla="*/ 0 w 3882533"/>
              <a:gd name="connsiteY3" fmla="*/ 291976 h 556027"/>
              <a:gd name="connsiteX0" fmla="*/ 4068629 w 4068629"/>
              <a:gd name="connsiteY0" fmla="*/ 557021 h 557021"/>
              <a:gd name="connsiteX1" fmla="*/ 3398720 w 4068629"/>
              <a:gd name="connsiteY1" fmla="*/ 552132 h 557021"/>
              <a:gd name="connsiteX2" fmla="*/ 254554 w 4068629"/>
              <a:gd name="connsiteY2" fmla="*/ 4470 h 557021"/>
              <a:gd name="connsiteX3" fmla="*/ 186096 w 4068629"/>
              <a:gd name="connsiteY3" fmla="*/ 292970 h 557021"/>
              <a:gd name="connsiteX0" fmla="*/ 3882533 w 3882533"/>
              <a:gd name="connsiteY0" fmla="*/ 270357 h 273699"/>
              <a:gd name="connsiteX1" fmla="*/ 3212624 w 3882533"/>
              <a:gd name="connsiteY1" fmla="*/ 265468 h 273699"/>
              <a:gd name="connsiteX2" fmla="*/ 1789682 w 3882533"/>
              <a:gd name="connsiteY2" fmla="*/ 250798 h 273699"/>
              <a:gd name="connsiteX3" fmla="*/ 0 w 3882533"/>
              <a:gd name="connsiteY3" fmla="*/ 6306 h 273699"/>
              <a:gd name="connsiteX0" fmla="*/ 3970550 w 3970550"/>
              <a:gd name="connsiteY0" fmla="*/ 468506 h 486395"/>
              <a:gd name="connsiteX1" fmla="*/ 3300641 w 3970550"/>
              <a:gd name="connsiteY1" fmla="*/ 463617 h 486395"/>
              <a:gd name="connsiteX2" fmla="*/ 1877699 w 3970550"/>
              <a:gd name="connsiteY2" fmla="*/ 448947 h 486395"/>
              <a:gd name="connsiteX3" fmla="*/ 0 w 3970550"/>
              <a:gd name="connsiteY3" fmla="*/ 3971 h 486395"/>
              <a:gd name="connsiteX0" fmla="*/ 3970550 w 3970550"/>
              <a:gd name="connsiteY0" fmla="*/ 464535 h 482424"/>
              <a:gd name="connsiteX1" fmla="*/ 3300641 w 3970550"/>
              <a:gd name="connsiteY1" fmla="*/ 459646 h 482424"/>
              <a:gd name="connsiteX2" fmla="*/ 1877699 w 3970550"/>
              <a:gd name="connsiteY2" fmla="*/ 444976 h 482424"/>
              <a:gd name="connsiteX3" fmla="*/ 0 w 3970550"/>
              <a:gd name="connsiteY3" fmla="*/ 0 h 482424"/>
              <a:gd name="connsiteX0" fmla="*/ 3970866 w 3970866"/>
              <a:gd name="connsiteY0" fmla="*/ 464535 h 482424"/>
              <a:gd name="connsiteX1" fmla="*/ 3300957 w 3970866"/>
              <a:gd name="connsiteY1" fmla="*/ 459646 h 482424"/>
              <a:gd name="connsiteX2" fmla="*/ 1878015 w 3970866"/>
              <a:gd name="connsiteY2" fmla="*/ 444976 h 482424"/>
              <a:gd name="connsiteX3" fmla="*/ 316 w 3970866"/>
              <a:gd name="connsiteY3" fmla="*/ 0 h 482424"/>
              <a:gd name="connsiteX0" fmla="*/ 3972485 w 3972485"/>
              <a:gd name="connsiteY0" fmla="*/ 464535 h 472219"/>
              <a:gd name="connsiteX1" fmla="*/ 3302576 w 3972485"/>
              <a:gd name="connsiteY1" fmla="*/ 459646 h 472219"/>
              <a:gd name="connsiteX2" fmla="*/ 725632 w 3972485"/>
              <a:gd name="connsiteY2" fmla="*/ 430306 h 472219"/>
              <a:gd name="connsiteX3" fmla="*/ 1935 w 3972485"/>
              <a:gd name="connsiteY3" fmla="*/ 0 h 472219"/>
              <a:gd name="connsiteX0" fmla="*/ 3972211 w 3972211"/>
              <a:gd name="connsiteY0" fmla="*/ 464535 h 464535"/>
              <a:gd name="connsiteX1" fmla="*/ 3302302 w 3972211"/>
              <a:gd name="connsiteY1" fmla="*/ 459646 h 464535"/>
              <a:gd name="connsiteX2" fmla="*/ 725358 w 3972211"/>
              <a:gd name="connsiteY2" fmla="*/ 430306 h 464535"/>
              <a:gd name="connsiteX3" fmla="*/ 1661 w 3972211"/>
              <a:gd name="connsiteY3" fmla="*/ 0 h 464535"/>
              <a:gd name="connsiteX0" fmla="*/ 3977193 w 3977193"/>
              <a:gd name="connsiteY0" fmla="*/ 464535 h 464535"/>
              <a:gd name="connsiteX1" fmla="*/ 3307284 w 3977193"/>
              <a:gd name="connsiteY1" fmla="*/ 459646 h 464535"/>
              <a:gd name="connsiteX2" fmla="*/ 508977 w 3977193"/>
              <a:gd name="connsiteY2" fmla="*/ 425905 h 464535"/>
              <a:gd name="connsiteX3" fmla="*/ 6643 w 3977193"/>
              <a:gd name="connsiteY3" fmla="*/ 0 h 464535"/>
              <a:gd name="connsiteX0" fmla="*/ 3973374 w 3973374"/>
              <a:gd name="connsiteY0" fmla="*/ 464535 h 464535"/>
              <a:gd name="connsiteX1" fmla="*/ 2403253 w 3973374"/>
              <a:gd name="connsiteY1" fmla="*/ 446444 h 464535"/>
              <a:gd name="connsiteX2" fmla="*/ 505158 w 3973374"/>
              <a:gd name="connsiteY2" fmla="*/ 425905 h 464535"/>
              <a:gd name="connsiteX3" fmla="*/ 2824 w 3973374"/>
              <a:gd name="connsiteY3" fmla="*/ 0 h 464535"/>
              <a:gd name="connsiteX0" fmla="*/ 3973374 w 3973374"/>
              <a:gd name="connsiteY0" fmla="*/ 464535 h 474734"/>
              <a:gd name="connsiteX1" fmla="*/ 2403253 w 3973374"/>
              <a:gd name="connsiteY1" fmla="*/ 446444 h 474734"/>
              <a:gd name="connsiteX2" fmla="*/ 505158 w 3973374"/>
              <a:gd name="connsiteY2" fmla="*/ 425905 h 474734"/>
              <a:gd name="connsiteX3" fmla="*/ 2824 w 3973374"/>
              <a:gd name="connsiteY3" fmla="*/ 0 h 474734"/>
              <a:gd name="connsiteX0" fmla="*/ 3973374 w 3973374"/>
              <a:gd name="connsiteY0" fmla="*/ 464535 h 464535"/>
              <a:gd name="connsiteX1" fmla="*/ 2403253 w 3973374"/>
              <a:gd name="connsiteY1" fmla="*/ 446444 h 464535"/>
              <a:gd name="connsiteX2" fmla="*/ 505158 w 3973374"/>
              <a:gd name="connsiteY2" fmla="*/ 425905 h 464535"/>
              <a:gd name="connsiteX3" fmla="*/ 2824 w 3973374"/>
              <a:gd name="connsiteY3" fmla="*/ 0 h 464535"/>
              <a:gd name="connsiteX0" fmla="*/ 3974070 w 3974070"/>
              <a:gd name="connsiteY0" fmla="*/ 464535 h 464535"/>
              <a:gd name="connsiteX1" fmla="*/ 2403949 w 3974070"/>
              <a:gd name="connsiteY1" fmla="*/ 446444 h 464535"/>
              <a:gd name="connsiteX2" fmla="*/ 505854 w 3974070"/>
              <a:gd name="connsiteY2" fmla="*/ 425905 h 464535"/>
              <a:gd name="connsiteX3" fmla="*/ 3520 w 3974070"/>
              <a:gd name="connsiteY3" fmla="*/ 0 h 464535"/>
              <a:gd name="connsiteX0" fmla="*/ 3970550 w 3970550"/>
              <a:gd name="connsiteY0" fmla="*/ 464535 h 464535"/>
              <a:gd name="connsiteX1" fmla="*/ 2400429 w 3970550"/>
              <a:gd name="connsiteY1" fmla="*/ 446444 h 464535"/>
              <a:gd name="connsiteX2" fmla="*/ 502334 w 3970550"/>
              <a:gd name="connsiteY2" fmla="*/ 425905 h 464535"/>
              <a:gd name="connsiteX3" fmla="*/ 0 w 3970550"/>
              <a:gd name="connsiteY3" fmla="*/ 0 h 464535"/>
              <a:gd name="connsiteX0" fmla="*/ 3970637 w 3970637"/>
              <a:gd name="connsiteY0" fmla="*/ 464535 h 464535"/>
              <a:gd name="connsiteX1" fmla="*/ 2400516 w 3970637"/>
              <a:gd name="connsiteY1" fmla="*/ 446444 h 464535"/>
              <a:gd name="connsiteX2" fmla="*/ 502421 w 3970637"/>
              <a:gd name="connsiteY2" fmla="*/ 425905 h 464535"/>
              <a:gd name="connsiteX3" fmla="*/ 87 w 3970637"/>
              <a:gd name="connsiteY3" fmla="*/ 0 h 464535"/>
              <a:gd name="connsiteX0" fmla="*/ 3846069 w 3846069"/>
              <a:gd name="connsiteY0" fmla="*/ 464535 h 464535"/>
              <a:gd name="connsiteX1" fmla="*/ 2400516 w 3846069"/>
              <a:gd name="connsiteY1" fmla="*/ 446444 h 464535"/>
              <a:gd name="connsiteX2" fmla="*/ 502421 w 3846069"/>
              <a:gd name="connsiteY2" fmla="*/ 425905 h 464535"/>
              <a:gd name="connsiteX3" fmla="*/ 87 w 3846069"/>
              <a:gd name="connsiteY3" fmla="*/ 0 h 464535"/>
              <a:gd name="connsiteX0" fmla="*/ 3880565 w 3880565"/>
              <a:gd name="connsiteY0" fmla="*/ 464535 h 464535"/>
              <a:gd name="connsiteX1" fmla="*/ 2400516 w 3880565"/>
              <a:gd name="connsiteY1" fmla="*/ 446444 h 464535"/>
              <a:gd name="connsiteX2" fmla="*/ 502421 w 3880565"/>
              <a:gd name="connsiteY2" fmla="*/ 425905 h 464535"/>
              <a:gd name="connsiteX3" fmla="*/ 87 w 3880565"/>
              <a:gd name="connsiteY3" fmla="*/ 0 h 464535"/>
              <a:gd name="connsiteX0" fmla="*/ 4214024 w 4214024"/>
              <a:gd name="connsiteY0" fmla="*/ 469678 h 469678"/>
              <a:gd name="connsiteX1" fmla="*/ 2400516 w 4214024"/>
              <a:gd name="connsiteY1" fmla="*/ 446444 h 469678"/>
              <a:gd name="connsiteX2" fmla="*/ 502421 w 4214024"/>
              <a:gd name="connsiteY2" fmla="*/ 425905 h 469678"/>
              <a:gd name="connsiteX3" fmla="*/ 87 w 4214024"/>
              <a:gd name="connsiteY3" fmla="*/ 0 h 46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024" h="469678">
                <a:moveTo>
                  <a:pt x="4214024" y="469678"/>
                </a:moveTo>
                <a:lnTo>
                  <a:pt x="2400516" y="446444"/>
                </a:lnTo>
                <a:lnTo>
                  <a:pt x="502421" y="425905"/>
                </a:lnTo>
                <a:cubicBezTo>
                  <a:pt x="67853" y="420076"/>
                  <a:pt x="-2874" y="440086"/>
                  <a:pt x="87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气泡: 圆角矩 3">
            <a:extLst>
              <a:ext uri="{FF2B5EF4-FFF2-40B4-BE49-F238E27FC236}">
                <a16:creationId xmlns:a16="http://schemas.microsoft.com/office/drawing/2014/main" id="{22C1B4F3-4EA3-4F22-BFD8-E50C8929532B}"/>
              </a:ext>
            </a:extLst>
          </p:cNvPr>
          <p:cNvSpPr/>
          <p:nvPr/>
        </p:nvSpPr>
        <p:spPr>
          <a:xfrm>
            <a:off x="5717376" y="2648342"/>
            <a:ext cx="3247112" cy="1833778"/>
          </a:xfrm>
          <a:prstGeom prst="wedgeRoundRectCallout">
            <a:avLst>
              <a:gd name="adj1" fmla="val -34070"/>
              <a:gd name="adj2" fmla="val -6676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BigEndian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BigEndian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LittleEndian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LittleEndian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气泡: 圆角矩 8">
            <a:extLst>
              <a:ext uri="{FF2B5EF4-FFF2-40B4-BE49-F238E27FC236}">
                <a16:creationId xmlns:a16="http://schemas.microsoft.com/office/drawing/2014/main" id="{4DBAC33C-11E9-49F9-9582-B3B329661CC2}"/>
              </a:ext>
            </a:extLst>
          </p:cNvPr>
          <p:cNvSpPr/>
          <p:nvPr/>
        </p:nvSpPr>
        <p:spPr>
          <a:xfrm>
            <a:off x="6084167" y="3307696"/>
            <a:ext cx="2602633" cy="1379017"/>
          </a:xfrm>
          <a:prstGeom prst="wedgeRoundRectCallout">
            <a:avLst>
              <a:gd name="adj1" fmla="val -22240"/>
              <a:gd name="adj2" fmla="val 7278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MemIO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Seekable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AutoGrown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气泡: 圆角矩 11">
            <a:extLst>
              <a:ext uri="{FF2B5EF4-FFF2-40B4-BE49-F238E27FC236}">
                <a16:creationId xmlns:a16="http://schemas.microsoft.com/office/drawing/2014/main" id="{D3B35E22-2ED8-4CDB-9CC7-3612F6EB3AEE}"/>
              </a:ext>
            </a:extLst>
          </p:cNvPr>
          <p:cNvSpPr/>
          <p:nvPr/>
        </p:nvSpPr>
        <p:spPr>
          <a:xfrm>
            <a:off x="4933249" y="4389554"/>
            <a:ext cx="2602633" cy="803637"/>
          </a:xfrm>
          <a:prstGeom prst="wedgeRoundRectCallout">
            <a:avLst>
              <a:gd name="adj1" fmla="val -22240"/>
              <a:gd name="adj2" fmla="val 7278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5" grpId="0" animBg="1"/>
      <p:bldP spid="5" grpId="1" animBg="1"/>
      <p:bldP spid="8" grpId="0" animBg="1"/>
      <p:bldP spid="8" grpId="1" animBg="1"/>
      <p:bldP spid="4" grpId="0" animBg="1"/>
      <p:bldP spid="4" grpId="1" animBg="1"/>
      <p:bldP spid="9" grpId="0" animBg="1"/>
      <p:bldP spid="9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D40429-C7F6-4DE4-8631-4AB0DEA3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7A01CD-0696-4CD5-B43A-EC2F559D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313200"/>
            <a:ext cx="8877600" cy="4104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逻辑层：自动推导是否可以 </a:t>
            </a:r>
            <a:r>
              <a:rPr lang="en-US" altLang="zh-CN" sz="4000" dirty="0" err="1"/>
              <a:t>memcpy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D0334-E879-4F3B-A543-0DDA51A6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技巧：类定义内部使用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decltype:</a:t>
            </a:r>
          </a:p>
          <a:p>
            <a:pPr marL="400041" lvl="1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41" lvl="1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 ;</a:t>
            </a:r>
          </a:p>
          <a:p>
            <a:pPr marL="400041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50BF9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50BF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latin typeface="Consolas" panose="020B0609020204030204" pitchFamily="49" charset="0"/>
              </a:rPr>
              <a:t> T&gt;</a:t>
            </a:r>
          </a:p>
          <a:p>
            <a:pPr marL="400041" lvl="1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foo(T&amp; t) -&gt;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(t &amp; a &amp; b &amp; c);</a:t>
            </a:r>
          </a:p>
          <a:p>
            <a:pPr marL="400041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DataIO_is_realdump</a:t>
            </a:r>
            <a:endParaRPr lang="en-US" altLang="zh-CN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一个类所有的成员都是 </a:t>
            </a:r>
            <a:r>
              <a:rPr lang="en-US" altLang="zh-CN" sz="2000" dirty="0" err="1">
                <a:latin typeface="Consolas" panose="020B0609020204030204" pitchFamily="49" charset="0"/>
              </a:rPr>
              <a:t>dumpable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</a:rPr>
              <a:t>可</a:t>
            </a:r>
            <a:r>
              <a:rPr lang="en-US" altLang="zh-CN" sz="2000" dirty="0" err="1">
                <a:latin typeface="Consolas" panose="020B0609020204030204" pitchFamily="49" charset="0"/>
              </a:rPr>
              <a:t>memcpy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zh-CN" altLang="en-US" sz="2000" dirty="0">
                <a:latin typeface="Consolas" panose="020B0609020204030204" pitchFamily="49" charset="0"/>
              </a:rPr>
              <a:t>的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并且成员之间没有（为对齐）添加的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padding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对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类型进行特殊优化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dumpable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类型的所有数据可一次性读写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9A0D8D-1F7B-4033-9B1C-E0D9F5A8B80D}"/>
              </a:ext>
            </a:extLst>
          </p:cNvPr>
          <p:cNvSpPr/>
          <p:nvPr/>
        </p:nvSpPr>
        <p:spPr>
          <a:xfrm rot="-120000">
            <a:off x="2991333" y="3441488"/>
            <a:ext cx="2074080" cy="540000"/>
          </a:xfrm>
          <a:custGeom>
            <a:avLst/>
            <a:gdLst>
              <a:gd name="connsiteX0" fmla="*/ 2129473 w 2129473"/>
              <a:gd name="connsiteY0" fmla="*/ 75703 h 580035"/>
              <a:gd name="connsiteX1" fmla="*/ 1596480 w 2129473"/>
              <a:gd name="connsiteY1" fmla="*/ 481559 h 580035"/>
              <a:gd name="connsiteX2" fmla="*/ 755428 w 2129473"/>
              <a:gd name="connsiteY2" fmla="*/ 550017 h 580035"/>
              <a:gd name="connsiteX3" fmla="*/ 70850 w 2129473"/>
              <a:gd name="connsiteY3" fmla="*/ 75703 h 580035"/>
              <a:gd name="connsiteX4" fmla="*/ 56181 w 2129473"/>
              <a:gd name="connsiteY4" fmla="*/ 7245 h 580035"/>
              <a:gd name="connsiteX0" fmla="*/ 2115481 w 2115481"/>
              <a:gd name="connsiteY0" fmla="*/ 74729 h 557299"/>
              <a:gd name="connsiteX1" fmla="*/ 1582488 w 2115481"/>
              <a:gd name="connsiteY1" fmla="*/ 480585 h 557299"/>
              <a:gd name="connsiteX2" fmla="*/ 528938 w 2115481"/>
              <a:gd name="connsiteY2" fmla="*/ 520655 h 557299"/>
              <a:gd name="connsiteX3" fmla="*/ 56858 w 2115481"/>
              <a:gd name="connsiteY3" fmla="*/ 74729 h 557299"/>
              <a:gd name="connsiteX4" fmla="*/ 42189 w 2115481"/>
              <a:gd name="connsiteY4" fmla="*/ 6271 h 557299"/>
              <a:gd name="connsiteX0" fmla="*/ 2115481 w 2115481"/>
              <a:gd name="connsiteY0" fmla="*/ 74729 h 582085"/>
              <a:gd name="connsiteX1" fmla="*/ 1582488 w 2115481"/>
              <a:gd name="connsiteY1" fmla="*/ 480585 h 582085"/>
              <a:gd name="connsiteX2" fmla="*/ 528938 w 2115481"/>
              <a:gd name="connsiteY2" fmla="*/ 520655 h 582085"/>
              <a:gd name="connsiteX3" fmla="*/ 56858 w 2115481"/>
              <a:gd name="connsiteY3" fmla="*/ 74729 h 582085"/>
              <a:gd name="connsiteX4" fmla="*/ 42189 w 2115481"/>
              <a:gd name="connsiteY4" fmla="*/ 6271 h 582085"/>
              <a:gd name="connsiteX0" fmla="*/ 2094926 w 2094926"/>
              <a:gd name="connsiteY0" fmla="*/ 69136 h 542110"/>
              <a:gd name="connsiteX1" fmla="*/ 1561933 w 2094926"/>
              <a:gd name="connsiteY1" fmla="*/ 474992 h 542110"/>
              <a:gd name="connsiteX2" fmla="*/ 508383 w 2094926"/>
              <a:gd name="connsiteY2" fmla="*/ 515062 h 542110"/>
              <a:gd name="connsiteX3" fmla="*/ 96512 w 2094926"/>
              <a:gd name="connsiteY3" fmla="*/ 200857 h 542110"/>
              <a:gd name="connsiteX4" fmla="*/ 21634 w 2094926"/>
              <a:gd name="connsiteY4" fmla="*/ 678 h 542110"/>
              <a:gd name="connsiteX0" fmla="*/ 2092893 w 2092893"/>
              <a:gd name="connsiteY0" fmla="*/ 68890 h 536342"/>
              <a:gd name="connsiteX1" fmla="*/ 1559900 w 2092893"/>
              <a:gd name="connsiteY1" fmla="*/ 474746 h 536342"/>
              <a:gd name="connsiteX2" fmla="*/ 506350 w 2092893"/>
              <a:gd name="connsiteY2" fmla="*/ 514816 h 536342"/>
              <a:gd name="connsiteX3" fmla="*/ 105146 w 2092893"/>
              <a:gd name="connsiteY3" fmla="*/ 277230 h 536342"/>
              <a:gd name="connsiteX4" fmla="*/ 19601 w 2092893"/>
              <a:gd name="connsiteY4" fmla="*/ 432 h 536342"/>
              <a:gd name="connsiteX0" fmla="*/ 2074667 w 2074667"/>
              <a:gd name="connsiteY0" fmla="*/ 68458 h 535910"/>
              <a:gd name="connsiteX1" fmla="*/ 1541674 w 2074667"/>
              <a:gd name="connsiteY1" fmla="*/ 474314 h 535910"/>
              <a:gd name="connsiteX2" fmla="*/ 488124 w 2074667"/>
              <a:gd name="connsiteY2" fmla="*/ 514384 h 535910"/>
              <a:gd name="connsiteX3" fmla="*/ 86920 w 2074667"/>
              <a:gd name="connsiteY3" fmla="*/ 276798 h 535910"/>
              <a:gd name="connsiteX4" fmla="*/ 1375 w 2074667"/>
              <a:gd name="connsiteY4" fmla="*/ 0 h 535910"/>
              <a:gd name="connsiteX0" fmla="*/ 2073292 w 2073292"/>
              <a:gd name="connsiteY0" fmla="*/ 68458 h 535910"/>
              <a:gd name="connsiteX1" fmla="*/ 1540299 w 2073292"/>
              <a:gd name="connsiteY1" fmla="*/ 474314 h 535910"/>
              <a:gd name="connsiteX2" fmla="*/ 486749 w 2073292"/>
              <a:gd name="connsiteY2" fmla="*/ 514384 h 535910"/>
              <a:gd name="connsiteX3" fmla="*/ 85545 w 2073292"/>
              <a:gd name="connsiteY3" fmla="*/ 276798 h 535910"/>
              <a:gd name="connsiteX4" fmla="*/ 0 w 2073292"/>
              <a:gd name="connsiteY4" fmla="*/ 0 h 535910"/>
              <a:gd name="connsiteX0" fmla="*/ 2073292 w 2073292"/>
              <a:gd name="connsiteY0" fmla="*/ 68458 h 526722"/>
              <a:gd name="connsiteX1" fmla="*/ 1540299 w 2073292"/>
              <a:gd name="connsiteY1" fmla="*/ 474314 h 526722"/>
              <a:gd name="connsiteX2" fmla="*/ 486749 w 2073292"/>
              <a:gd name="connsiteY2" fmla="*/ 514384 h 526722"/>
              <a:gd name="connsiteX3" fmla="*/ 172475 w 2073292"/>
              <a:gd name="connsiteY3" fmla="*/ 407546 h 526722"/>
              <a:gd name="connsiteX4" fmla="*/ 0 w 2073292"/>
              <a:gd name="connsiteY4" fmla="*/ 0 h 526722"/>
              <a:gd name="connsiteX0" fmla="*/ 2073292 w 2073292"/>
              <a:gd name="connsiteY0" fmla="*/ 68458 h 562568"/>
              <a:gd name="connsiteX1" fmla="*/ 1540299 w 2073292"/>
              <a:gd name="connsiteY1" fmla="*/ 474314 h 562568"/>
              <a:gd name="connsiteX2" fmla="*/ 734889 w 2073292"/>
              <a:gd name="connsiteY2" fmla="*/ 559266 h 562568"/>
              <a:gd name="connsiteX3" fmla="*/ 172475 w 2073292"/>
              <a:gd name="connsiteY3" fmla="*/ 407546 h 562568"/>
              <a:gd name="connsiteX4" fmla="*/ 0 w 2073292"/>
              <a:gd name="connsiteY4" fmla="*/ 0 h 562568"/>
              <a:gd name="connsiteX0" fmla="*/ 2073292 w 2073292"/>
              <a:gd name="connsiteY0" fmla="*/ 68458 h 563000"/>
              <a:gd name="connsiteX1" fmla="*/ 1540299 w 2073292"/>
              <a:gd name="connsiteY1" fmla="*/ 474314 h 563000"/>
              <a:gd name="connsiteX2" fmla="*/ 734889 w 2073292"/>
              <a:gd name="connsiteY2" fmla="*/ 559266 h 563000"/>
              <a:gd name="connsiteX3" fmla="*/ 193683 w 2073292"/>
              <a:gd name="connsiteY3" fmla="*/ 400662 h 563000"/>
              <a:gd name="connsiteX4" fmla="*/ 0 w 2073292"/>
              <a:gd name="connsiteY4" fmla="*/ 0 h 563000"/>
              <a:gd name="connsiteX0" fmla="*/ 2073292 w 2073292"/>
              <a:gd name="connsiteY0" fmla="*/ 68458 h 570455"/>
              <a:gd name="connsiteX1" fmla="*/ 1754701 w 2073292"/>
              <a:gd name="connsiteY1" fmla="*/ 502769 h 570455"/>
              <a:gd name="connsiteX2" fmla="*/ 734889 w 2073292"/>
              <a:gd name="connsiteY2" fmla="*/ 559266 h 570455"/>
              <a:gd name="connsiteX3" fmla="*/ 193683 w 2073292"/>
              <a:gd name="connsiteY3" fmla="*/ 400662 h 570455"/>
              <a:gd name="connsiteX4" fmla="*/ 0 w 2073292"/>
              <a:gd name="connsiteY4" fmla="*/ 0 h 570455"/>
              <a:gd name="connsiteX0" fmla="*/ 2073292 w 2073292"/>
              <a:gd name="connsiteY0" fmla="*/ 68458 h 570455"/>
              <a:gd name="connsiteX1" fmla="*/ 1754701 w 2073292"/>
              <a:gd name="connsiteY1" fmla="*/ 502769 h 570455"/>
              <a:gd name="connsiteX2" fmla="*/ 734889 w 2073292"/>
              <a:gd name="connsiteY2" fmla="*/ 559266 h 570455"/>
              <a:gd name="connsiteX3" fmla="*/ 193683 w 2073292"/>
              <a:gd name="connsiteY3" fmla="*/ 400662 h 570455"/>
              <a:gd name="connsiteX4" fmla="*/ 0 w 2073292"/>
              <a:gd name="connsiteY4" fmla="*/ 0 h 570455"/>
              <a:gd name="connsiteX0" fmla="*/ 2073292 w 2073292"/>
              <a:gd name="connsiteY0" fmla="*/ 68458 h 570455"/>
              <a:gd name="connsiteX1" fmla="*/ 1754701 w 2073292"/>
              <a:gd name="connsiteY1" fmla="*/ 502769 h 570455"/>
              <a:gd name="connsiteX2" fmla="*/ 734889 w 2073292"/>
              <a:gd name="connsiteY2" fmla="*/ 559266 h 570455"/>
              <a:gd name="connsiteX3" fmla="*/ 193683 w 2073292"/>
              <a:gd name="connsiteY3" fmla="*/ 400662 h 570455"/>
              <a:gd name="connsiteX4" fmla="*/ 0 w 2073292"/>
              <a:gd name="connsiteY4" fmla="*/ 0 h 570455"/>
              <a:gd name="connsiteX0" fmla="*/ 2073292 w 2073292"/>
              <a:gd name="connsiteY0" fmla="*/ 68458 h 567827"/>
              <a:gd name="connsiteX1" fmla="*/ 1754701 w 2073292"/>
              <a:gd name="connsiteY1" fmla="*/ 502769 h 567827"/>
              <a:gd name="connsiteX2" fmla="*/ 734889 w 2073292"/>
              <a:gd name="connsiteY2" fmla="*/ 559266 h 567827"/>
              <a:gd name="connsiteX3" fmla="*/ 179093 w 2073292"/>
              <a:gd name="connsiteY3" fmla="*/ 436370 h 567827"/>
              <a:gd name="connsiteX4" fmla="*/ 0 w 2073292"/>
              <a:gd name="connsiteY4" fmla="*/ 0 h 567827"/>
              <a:gd name="connsiteX0" fmla="*/ 2074080 w 2074080"/>
              <a:gd name="connsiteY0" fmla="*/ 68458 h 567827"/>
              <a:gd name="connsiteX1" fmla="*/ 1755489 w 2074080"/>
              <a:gd name="connsiteY1" fmla="*/ 502769 h 567827"/>
              <a:gd name="connsiteX2" fmla="*/ 735677 w 2074080"/>
              <a:gd name="connsiteY2" fmla="*/ 559266 h 567827"/>
              <a:gd name="connsiteX3" fmla="*/ 179881 w 2074080"/>
              <a:gd name="connsiteY3" fmla="*/ 436370 h 567827"/>
              <a:gd name="connsiteX4" fmla="*/ 788 w 2074080"/>
              <a:gd name="connsiteY4" fmla="*/ 0 h 56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080" h="567827">
                <a:moveTo>
                  <a:pt x="2074080" y="68458"/>
                </a:moveTo>
                <a:cubicBezTo>
                  <a:pt x="2032352" y="294802"/>
                  <a:pt x="1978556" y="420968"/>
                  <a:pt x="1755489" y="502769"/>
                </a:cubicBezTo>
                <a:cubicBezTo>
                  <a:pt x="1532422" y="584570"/>
                  <a:pt x="998278" y="570333"/>
                  <a:pt x="735677" y="559266"/>
                </a:cubicBezTo>
                <a:cubicBezTo>
                  <a:pt x="473076" y="548200"/>
                  <a:pt x="302363" y="529581"/>
                  <a:pt x="179881" y="436370"/>
                </a:cubicBezTo>
                <a:cubicBezTo>
                  <a:pt x="57400" y="343159"/>
                  <a:pt x="-8028" y="202053"/>
                  <a:pt x="788" y="0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8AD7D29-B689-47DD-964A-D2A111AA92C2}"/>
              </a:ext>
            </a:extLst>
          </p:cNvPr>
          <p:cNvSpPr/>
          <p:nvPr/>
        </p:nvSpPr>
        <p:spPr>
          <a:xfrm>
            <a:off x="1853559" y="2746450"/>
            <a:ext cx="3780651" cy="567272"/>
          </a:xfrm>
          <a:custGeom>
            <a:avLst/>
            <a:gdLst>
              <a:gd name="connsiteX0" fmla="*/ 4011452 w 4011452"/>
              <a:gd name="connsiteY0" fmla="*/ 606341 h 613608"/>
              <a:gd name="connsiteX1" fmla="*/ 329403 w 4011452"/>
              <a:gd name="connsiteY1" fmla="*/ 528103 h 613608"/>
              <a:gd name="connsiteX2" fmla="*/ 177818 w 4011452"/>
              <a:gd name="connsiteY2" fmla="*/ 0 h 613608"/>
              <a:gd name="connsiteX3" fmla="*/ 177818 w 4011452"/>
              <a:gd name="connsiteY3" fmla="*/ 0 h 613608"/>
              <a:gd name="connsiteX0" fmla="*/ 3833634 w 3833634"/>
              <a:gd name="connsiteY0" fmla="*/ 606341 h 661036"/>
              <a:gd name="connsiteX1" fmla="*/ 625899 w 3833634"/>
              <a:gd name="connsiteY1" fmla="*/ 616120 h 661036"/>
              <a:gd name="connsiteX2" fmla="*/ 0 w 3833634"/>
              <a:gd name="connsiteY2" fmla="*/ 0 h 661036"/>
              <a:gd name="connsiteX3" fmla="*/ 0 w 3833634"/>
              <a:gd name="connsiteY3" fmla="*/ 0 h 661036"/>
              <a:gd name="connsiteX0" fmla="*/ 3833634 w 3833634"/>
              <a:gd name="connsiteY0" fmla="*/ 606341 h 645452"/>
              <a:gd name="connsiteX1" fmla="*/ 3408218 w 3833634"/>
              <a:gd name="connsiteY1" fmla="*/ 552552 h 645452"/>
              <a:gd name="connsiteX2" fmla="*/ 625899 w 3833634"/>
              <a:gd name="connsiteY2" fmla="*/ 616120 h 645452"/>
              <a:gd name="connsiteX3" fmla="*/ 0 w 3833634"/>
              <a:gd name="connsiteY3" fmla="*/ 0 h 645452"/>
              <a:gd name="connsiteX4" fmla="*/ 0 w 3833634"/>
              <a:gd name="connsiteY4" fmla="*/ 0 h 645452"/>
              <a:gd name="connsiteX0" fmla="*/ 3833634 w 3833634"/>
              <a:gd name="connsiteY0" fmla="*/ 606341 h 627954"/>
              <a:gd name="connsiteX1" fmla="*/ 3339760 w 3833634"/>
              <a:gd name="connsiteY1" fmla="*/ 420526 h 627954"/>
              <a:gd name="connsiteX2" fmla="*/ 625899 w 3833634"/>
              <a:gd name="connsiteY2" fmla="*/ 616120 h 627954"/>
              <a:gd name="connsiteX3" fmla="*/ 0 w 3833634"/>
              <a:gd name="connsiteY3" fmla="*/ 0 h 627954"/>
              <a:gd name="connsiteX4" fmla="*/ 0 w 3833634"/>
              <a:gd name="connsiteY4" fmla="*/ 0 h 627954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660128 w 3833634"/>
              <a:gd name="connsiteY2" fmla="*/ 562331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474314 w 3833634"/>
              <a:gd name="connsiteY2" fmla="*/ 508543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474314 w 3833634"/>
              <a:gd name="connsiteY2" fmla="*/ 508543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838772 w 3838772"/>
              <a:gd name="connsiteY0" fmla="*/ 606341 h 606341"/>
              <a:gd name="connsiteX1" fmla="*/ 3344898 w 3838772"/>
              <a:gd name="connsiteY1" fmla="*/ 420526 h 606341"/>
              <a:gd name="connsiteX2" fmla="*/ 479452 w 3838772"/>
              <a:gd name="connsiteY2" fmla="*/ 508543 h 606341"/>
              <a:gd name="connsiteX3" fmla="*/ 5138 w 3838772"/>
              <a:gd name="connsiteY3" fmla="*/ 0 h 606341"/>
              <a:gd name="connsiteX4" fmla="*/ 5138 w 3838772"/>
              <a:gd name="connsiteY4" fmla="*/ 0 h 606341"/>
              <a:gd name="connsiteX0" fmla="*/ 3838772 w 3843193"/>
              <a:gd name="connsiteY0" fmla="*/ 606341 h 606341"/>
              <a:gd name="connsiteX1" fmla="*/ 3344898 w 3843193"/>
              <a:gd name="connsiteY1" fmla="*/ 420526 h 606341"/>
              <a:gd name="connsiteX2" fmla="*/ 479452 w 3843193"/>
              <a:gd name="connsiteY2" fmla="*/ 508543 h 606341"/>
              <a:gd name="connsiteX3" fmla="*/ 5138 w 3843193"/>
              <a:gd name="connsiteY3" fmla="*/ 0 h 606341"/>
              <a:gd name="connsiteX4" fmla="*/ 5138 w 3843193"/>
              <a:gd name="connsiteY4" fmla="*/ 0 h 606341"/>
              <a:gd name="connsiteX0" fmla="*/ 3838772 w 3838772"/>
              <a:gd name="connsiteY0" fmla="*/ 606341 h 606341"/>
              <a:gd name="connsiteX1" fmla="*/ 3344898 w 3838772"/>
              <a:gd name="connsiteY1" fmla="*/ 420526 h 606341"/>
              <a:gd name="connsiteX2" fmla="*/ 479452 w 3838772"/>
              <a:gd name="connsiteY2" fmla="*/ 508543 h 606341"/>
              <a:gd name="connsiteX3" fmla="*/ 5138 w 3838772"/>
              <a:gd name="connsiteY3" fmla="*/ 0 h 606341"/>
              <a:gd name="connsiteX4" fmla="*/ 5138 w 3838772"/>
              <a:gd name="connsiteY4" fmla="*/ 0 h 606341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474314 w 3833634"/>
              <a:gd name="connsiteY2" fmla="*/ 508543 h 606341"/>
              <a:gd name="connsiteX3" fmla="*/ 0 w 3833634"/>
              <a:gd name="connsiteY3" fmla="*/ 0 h 606341"/>
              <a:gd name="connsiteX4" fmla="*/ 0 w 3833634"/>
              <a:gd name="connsiteY4" fmla="*/ 0 h 6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3634" h="606341">
                <a:moveTo>
                  <a:pt x="3833634" y="606341"/>
                </a:moveTo>
                <a:cubicBezTo>
                  <a:pt x="3823520" y="528965"/>
                  <a:pt x="3874382" y="418896"/>
                  <a:pt x="3339760" y="420526"/>
                </a:cubicBezTo>
                <a:cubicBezTo>
                  <a:pt x="2805138" y="422156"/>
                  <a:pt x="1030941" y="578631"/>
                  <a:pt x="474314" y="508543"/>
                </a:cubicBezTo>
                <a:cubicBezTo>
                  <a:pt x="-82313" y="438455"/>
                  <a:pt x="11442" y="17435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1264D73-A5EE-455A-8CEA-DBB1BE851C87}"/>
              </a:ext>
            </a:extLst>
          </p:cNvPr>
          <p:cNvSpPr/>
          <p:nvPr/>
        </p:nvSpPr>
        <p:spPr>
          <a:xfrm>
            <a:off x="2258212" y="2752733"/>
            <a:ext cx="3917653" cy="515370"/>
          </a:xfrm>
          <a:custGeom>
            <a:avLst/>
            <a:gdLst>
              <a:gd name="connsiteX0" fmla="*/ 4011452 w 4011452"/>
              <a:gd name="connsiteY0" fmla="*/ 606341 h 613608"/>
              <a:gd name="connsiteX1" fmla="*/ 329403 w 4011452"/>
              <a:gd name="connsiteY1" fmla="*/ 528103 h 613608"/>
              <a:gd name="connsiteX2" fmla="*/ 177818 w 4011452"/>
              <a:gd name="connsiteY2" fmla="*/ 0 h 613608"/>
              <a:gd name="connsiteX3" fmla="*/ 177818 w 4011452"/>
              <a:gd name="connsiteY3" fmla="*/ 0 h 613608"/>
              <a:gd name="connsiteX0" fmla="*/ 3833634 w 3833634"/>
              <a:gd name="connsiteY0" fmla="*/ 606341 h 661036"/>
              <a:gd name="connsiteX1" fmla="*/ 625899 w 3833634"/>
              <a:gd name="connsiteY1" fmla="*/ 616120 h 661036"/>
              <a:gd name="connsiteX2" fmla="*/ 0 w 3833634"/>
              <a:gd name="connsiteY2" fmla="*/ 0 h 661036"/>
              <a:gd name="connsiteX3" fmla="*/ 0 w 3833634"/>
              <a:gd name="connsiteY3" fmla="*/ 0 h 661036"/>
              <a:gd name="connsiteX0" fmla="*/ 3833634 w 3833634"/>
              <a:gd name="connsiteY0" fmla="*/ 606341 h 645452"/>
              <a:gd name="connsiteX1" fmla="*/ 3408218 w 3833634"/>
              <a:gd name="connsiteY1" fmla="*/ 552552 h 645452"/>
              <a:gd name="connsiteX2" fmla="*/ 625899 w 3833634"/>
              <a:gd name="connsiteY2" fmla="*/ 616120 h 645452"/>
              <a:gd name="connsiteX3" fmla="*/ 0 w 3833634"/>
              <a:gd name="connsiteY3" fmla="*/ 0 h 645452"/>
              <a:gd name="connsiteX4" fmla="*/ 0 w 3833634"/>
              <a:gd name="connsiteY4" fmla="*/ 0 h 645452"/>
              <a:gd name="connsiteX0" fmla="*/ 3833634 w 3833634"/>
              <a:gd name="connsiteY0" fmla="*/ 606341 h 627954"/>
              <a:gd name="connsiteX1" fmla="*/ 3339760 w 3833634"/>
              <a:gd name="connsiteY1" fmla="*/ 420526 h 627954"/>
              <a:gd name="connsiteX2" fmla="*/ 625899 w 3833634"/>
              <a:gd name="connsiteY2" fmla="*/ 616120 h 627954"/>
              <a:gd name="connsiteX3" fmla="*/ 0 w 3833634"/>
              <a:gd name="connsiteY3" fmla="*/ 0 h 627954"/>
              <a:gd name="connsiteX4" fmla="*/ 0 w 3833634"/>
              <a:gd name="connsiteY4" fmla="*/ 0 h 627954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660128 w 3833634"/>
              <a:gd name="connsiteY2" fmla="*/ 562331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474314 w 3833634"/>
              <a:gd name="connsiteY2" fmla="*/ 508543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903051 w 3903051"/>
              <a:gd name="connsiteY0" fmla="*/ 784765 h 784765"/>
              <a:gd name="connsiteX1" fmla="*/ 3339760 w 3903051"/>
              <a:gd name="connsiteY1" fmla="*/ 420526 h 784765"/>
              <a:gd name="connsiteX2" fmla="*/ 474314 w 3903051"/>
              <a:gd name="connsiteY2" fmla="*/ 508543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03051 w 3903051"/>
              <a:gd name="connsiteY0" fmla="*/ 784765 h 784765"/>
              <a:gd name="connsiteX1" fmla="*/ 3339760 w 3903051"/>
              <a:gd name="connsiteY1" fmla="*/ 420526 h 784765"/>
              <a:gd name="connsiteX2" fmla="*/ 474314 w 3903051"/>
              <a:gd name="connsiteY2" fmla="*/ 508543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03051 w 3903051"/>
              <a:gd name="connsiteY0" fmla="*/ 784765 h 784765"/>
              <a:gd name="connsiteX1" fmla="*/ 3339760 w 3903051"/>
              <a:gd name="connsiteY1" fmla="*/ 420526 h 784765"/>
              <a:gd name="connsiteX2" fmla="*/ 474314 w 3903051"/>
              <a:gd name="connsiteY2" fmla="*/ 508543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60322 w 3960322"/>
              <a:gd name="connsiteY0" fmla="*/ 797723 h 797723"/>
              <a:gd name="connsiteX1" fmla="*/ 3397031 w 3960322"/>
              <a:gd name="connsiteY1" fmla="*/ 433484 h 797723"/>
              <a:gd name="connsiteX2" fmla="*/ 531585 w 3960322"/>
              <a:gd name="connsiteY2" fmla="*/ 521501 h 797723"/>
              <a:gd name="connsiteX3" fmla="*/ 57271 w 3960322"/>
              <a:gd name="connsiteY3" fmla="*/ 12958 h 797723"/>
              <a:gd name="connsiteX4" fmla="*/ 0 w 3960322"/>
              <a:gd name="connsiteY4" fmla="*/ 165347 h 797723"/>
              <a:gd name="connsiteX0" fmla="*/ 3960322 w 3960322"/>
              <a:gd name="connsiteY0" fmla="*/ 647601 h 647601"/>
              <a:gd name="connsiteX1" fmla="*/ 3397031 w 3960322"/>
              <a:gd name="connsiteY1" fmla="*/ 283362 h 647601"/>
              <a:gd name="connsiteX2" fmla="*/ 531585 w 3960322"/>
              <a:gd name="connsiteY2" fmla="*/ 371379 h 647601"/>
              <a:gd name="connsiteX3" fmla="*/ 135542 w 3960322"/>
              <a:gd name="connsiteY3" fmla="*/ 111471 h 647601"/>
              <a:gd name="connsiteX4" fmla="*/ 0 w 3960322"/>
              <a:gd name="connsiteY4" fmla="*/ 15225 h 647601"/>
              <a:gd name="connsiteX0" fmla="*/ 3960322 w 3960322"/>
              <a:gd name="connsiteY0" fmla="*/ 652119 h 652119"/>
              <a:gd name="connsiteX1" fmla="*/ 3397031 w 3960322"/>
              <a:gd name="connsiteY1" fmla="*/ 287880 h 652119"/>
              <a:gd name="connsiteX2" fmla="*/ 531585 w 3960322"/>
              <a:gd name="connsiteY2" fmla="*/ 375897 h 652119"/>
              <a:gd name="connsiteX3" fmla="*/ 135542 w 3960322"/>
              <a:gd name="connsiteY3" fmla="*/ 115989 h 652119"/>
              <a:gd name="connsiteX4" fmla="*/ 0 w 3960322"/>
              <a:gd name="connsiteY4" fmla="*/ 19743 h 652119"/>
              <a:gd name="connsiteX0" fmla="*/ 3960322 w 3960322"/>
              <a:gd name="connsiteY0" fmla="*/ 647601 h 647601"/>
              <a:gd name="connsiteX1" fmla="*/ 3397031 w 3960322"/>
              <a:gd name="connsiteY1" fmla="*/ 283362 h 647601"/>
              <a:gd name="connsiteX2" fmla="*/ 531585 w 3960322"/>
              <a:gd name="connsiteY2" fmla="*/ 371379 h 647601"/>
              <a:gd name="connsiteX3" fmla="*/ 135542 w 3960322"/>
              <a:gd name="connsiteY3" fmla="*/ 111471 h 647601"/>
              <a:gd name="connsiteX4" fmla="*/ 0 w 3960322"/>
              <a:gd name="connsiteY4" fmla="*/ 15225 h 647601"/>
              <a:gd name="connsiteX0" fmla="*/ 3960322 w 3960322"/>
              <a:gd name="connsiteY0" fmla="*/ 632375 h 632375"/>
              <a:gd name="connsiteX1" fmla="*/ 3397031 w 3960322"/>
              <a:gd name="connsiteY1" fmla="*/ 268136 h 632375"/>
              <a:gd name="connsiteX2" fmla="*/ 531585 w 3960322"/>
              <a:gd name="connsiteY2" fmla="*/ 356153 h 632375"/>
              <a:gd name="connsiteX3" fmla="*/ 135542 w 3960322"/>
              <a:gd name="connsiteY3" fmla="*/ 96245 h 632375"/>
              <a:gd name="connsiteX4" fmla="*/ 0 w 3960322"/>
              <a:gd name="connsiteY4" fmla="*/ -1 h 632375"/>
              <a:gd name="connsiteX0" fmla="*/ 3960322 w 3960322"/>
              <a:gd name="connsiteY0" fmla="*/ 632376 h 632376"/>
              <a:gd name="connsiteX1" fmla="*/ 3397031 w 3960322"/>
              <a:gd name="connsiteY1" fmla="*/ 268137 h 632376"/>
              <a:gd name="connsiteX2" fmla="*/ 531585 w 3960322"/>
              <a:gd name="connsiteY2" fmla="*/ 356154 h 632376"/>
              <a:gd name="connsiteX3" fmla="*/ 177541 w 3960322"/>
              <a:gd name="connsiteY3" fmla="*/ 253982 h 632376"/>
              <a:gd name="connsiteX4" fmla="*/ 0 w 3960322"/>
              <a:gd name="connsiteY4" fmla="*/ 0 h 632376"/>
              <a:gd name="connsiteX0" fmla="*/ 3960322 w 3960322"/>
              <a:gd name="connsiteY0" fmla="*/ 632376 h 632376"/>
              <a:gd name="connsiteX1" fmla="*/ 3397031 w 3960322"/>
              <a:gd name="connsiteY1" fmla="*/ 268137 h 632376"/>
              <a:gd name="connsiteX2" fmla="*/ 1539557 w 3960322"/>
              <a:gd name="connsiteY2" fmla="*/ 316052 h 632376"/>
              <a:gd name="connsiteX3" fmla="*/ 177541 w 3960322"/>
              <a:gd name="connsiteY3" fmla="*/ 253982 h 632376"/>
              <a:gd name="connsiteX4" fmla="*/ 0 w 3960322"/>
              <a:gd name="connsiteY4" fmla="*/ 0 h 632376"/>
              <a:gd name="connsiteX0" fmla="*/ 3960322 w 3960322"/>
              <a:gd name="connsiteY0" fmla="*/ 632376 h 632376"/>
              <a:gd name="connsiteX1" fmla="*/ 3397031 w 3960322"/>
              <a:gd name="connsiteY1" fmla="*/ 268137 h 632376"/>
              <a:gd name="connsiteX2" fmla="*/ 1539557 w 3960322"/>
              <a:gd name="connsiteY2" fmla="*/ 316052 h 632376"/>
              <a:gd name="connsiteX3" fmla="*/ 177541 w 3960322"/>
              <a:gd name="connsiteY3" fmla="*/ 253982 h 632376"/>
              <a:gd name="connsiteX4" fmla="*/ 0 w 3960322"/>
              <a:gd name="connsiteY4" fmla="*/ 0 h 632376"/>
              <a:gd name="connsiteX0" fmla="*/ 3960322 w 3960322"/>
              <a:gd name="connsiteY0" fmla="*/ 632376 h 632376"/>
              <a:gd name="connsiteX1" fmla="*/ 3397031 w 3960322"/>
              <a:gd name="connsiteY1" fmla="*/ 268137 h 632376"/>
              <a:gd name="connsiteX2" fmla="*/ 1539557 w 3960322"/>
              <a:gd name="connsiteY2" fmla="*/ 316052 h 632376"/>
              <a:gd name="connsiteX3" fmla="*/ 177541 w 3960322"/>
              <a:gd name="connsiteY3" fmla="*/ 253982 h 632376"/>
              <a:gd name="connsiteX4" fmla="*/ 0 w 3960322"/>
              <a:gd name="connsiteY4" fmla="*/ 0 h 632376"/>
              <a:gd name="connsiteX0" fmla="*/ 3960322 w 3960322"/>
              <a:gd name="connsiteY0" fmla="*/ 632376 h 632376"/>
              <a:gd name="connsiteX1" fmla="*/ 3397031 w 3960322"/>
              <a:gd name="connsiteY1" fmla="*/ 268137 h 632376"/>
              <a:gd name="connsiteX2" fmla="*/ 1539557 w 3960322"/>
              <a:gd name="connsiteY2" fmla="*/ 316052 h 632376"/>
              <a:gd name="connsiteX3" fmla="*/ 250084 w 3960322"/>
              <a:gd name="connsiteY3" fmla="*/ 334187 h 632376"/>
              <a:gd name="connsiteX4" fmla="*/ 0 w 3960322"/>
              <a:gd name="connsiteY4" fmla="*/ 0 h 632376"/>
              <a:gd name="connsiteX0" fmla="*/ 3925959 w 3925959"/>
              <a:gd name="connsiteY0" fmla="*/ 693866 h 693866"/>
              <a:gd name="connsiteX1" fmla="*/ 3362668 w 3925959"/>
              <a:gd name="connsiteY1" fmla="*/ 329627 h 693866"/>
              <a:gd name="connsiteX2" fmla="*/ 1505194 w 3925959"/>
              <a:gd name="connsiteY2" fmla="*/ 377542 h 693866"/>
              <a:gd name="connsiteX3" fmla="*/ 215721 w 3925959"/>
              <a:gd name="connsiteY3" fmla="*/ 395677 h 693866"/>
              <a:gd name="connsiteX4" fmla="*/ 0 w 3925959"/>
              <a:gd name="connsiteY4" fmla="*/ 0 h 693866"/>
              <a:gd name="connsiteX0" fmla="*/ 3925959 w 3925959"/>
              <a:gd name="connsiteY0" fmla="*/ 693866 h 693866"/>
              <a:gd name="connsiteX1" fmla="*/ 3362668 w 3925959"/>
              <a:gd name="connsiteY1" fmla="*/ 329627 h 693866"/>
              <a:gd name="connsiteX2" fmla="*/ 1505194 w 3925959"/>
              <a:gd name="connsiteY2" fmla="*/ 377542 h 693866"/>
              <a:gd name="connsiteX3" fmla="*/ 215721 w 3925959"/>
              <a:gd name="connsiteY3" fmla="*/ 395677 h 693866"/>
              <a:gd name="connsiteX4" fmla="*/ 0 w 3925959"/>
              <a:gd name="connsiteY4" fmla="*/ 0 h 693866"/>
              <a:gd name="connsiteX0" fmla="*/ 3925959 w 3925959"/>
              <a:gd name="connsiteY0" fmla="*/ 693866 h 693866"/>
              <a:gd name="connsiteX1" fmla="*/ 3362668 w 3925959"/>
              <a:gd name="connsiteY1" fmla="*/ 329627 h 693866"/>
              <a:gd name="connsiteX2" fmla="*/ 1505194 w 3925959"/>
              <a:gd name="connsiteY2" fmla="*/ 377542 h 693866"/>
              <a:gd name="connsiteX3" fmla="*/ 215721 w 3925959"/>
              <a:gd name="connsiteY3" fmla="*/ 395677 h 693866"/>
              <a:gd name="connsiteX4" fmla="*/ 0 w 3925959"/>
              <a:gd name="connsiteY4" fmla="*/ 0 h 693866"/>
              <a:gd name="connsiteX0" fmla="*/ 3925959 w 3925959"/>
              <a:gd name="connsiteY0" fmla="*/ 693866 h 693866"/>
              <a:gd name="connsiteX1" fmla="*/ 3362668 w 3925959"/>
              <a:gd name="connsiteY1" fmla="*/ 329627 h 693866"/>
              <a:gd name="connsiteX2" fmla="*/ 1505194 w 3925959"/>
              <a:gd name="connsiteY2" fmla="*/ 377542 h 693866"/>
              <a:gd name="connsiteX3" fmla="*/ 215721 w 3925959"/>
              <a:gd name="connsiteY3" fmla="*/ 395677 h 693866"/>
              <a:gd name="connsiteX4" fmla="*/ 0 w 3925959"/>
              <a:gd name="connsiteY4" fmla="*/ 0 h 693866"/>
              <a:gd name="connsiteX0" fmla="*/ 3925959 w 3925959"/>
              <a:gd name="connsiteY0" fmla="*/ 693866 h 693866"/>
              <a:gd name="connsiteX1" fmla="*/ 3362668 w 3925959"/>
              <a:gd name="connsiteY1" fmla="*/ 329627 h 693866"/>
              <a:gd name="connsiteX2" fmla="*/ 1505194 w 3925959"/>
              <a:gd name="connsiteY2" fmla="*/ 377542 h 693866"/>
              <a:gd name="connsiteX3" fmla="*/ 215721 w 3925959"/>
              <a:gd name="connsiteY3" fmla="*/ 395677 h 693866"/>
              <a:gd name="connsiteX4" fmla="*/ 0 w 3925959"/>
              <a:gd name="connsiteY4" fmla="*/ 0 h 693866"/>
              <a:gd name="connsiteX0" fmla="*/ 3925959 w 3925959"/>
              <a:gd name="connsiteY0" fmla="*/ 723274 h 723274"/>
              <a:gd name="connsiteX1" fmla="*/ 3362668 w 3925959"/>
              <a:gd name="connsiteY1" fmla="*/ 359035 h 723274"/>
              <a:gd name="connsiteX2" fmla="*/ 1505194 w 3925959"/>
              <a:gd name="connsiteY2" fmla="*/ 406950 h 723274"/>
              <a:gd name="connsiteX3" fmla="*/ 215721 w 3925959"/>
              <a:gd name="connsiteY3" fmla="*/ 425085 h 723274"/>
              <a:gd name="connsiteX4" fmla="*/ 0 w 3925959"/>
              <a:gd name="connsiteY4" fmla="*/ 0 h 72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959" h="723274">
                <a:moveTo>
                  <a:pt x="3925959" y="723274"/>
                </a:moveTo>
                <a:cubicBezTo>
                  <a:pt x="3918892" y="597620"/>
                  <a:pt x="3897290" y="357405"/>
                  <a:pt x="3362668" y="359035"/>
                </a:cubicBezTo>
                <a:cubicBezTo>
                  <a:pt x="2828046" y="360665"/>
                  <a:pt x="2029685" y="395942"/>
                  <a:pt x="1505194" y="406950"/>
                </a:cubicBezTo>
                <a:cubicBezTo>
                  <a:pt x="980703" y="417958"/>
                  <a:pt x="466587" y="492910"/>
                  <a:pt x="215721" y="425085"/>
                </a:cubicBezTo>
                <a:cubicBezTo>
                  <a:pt x="-35145" y="357260"/>
                  <a:pt x="7636" y="211207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A243A08-5791-489F-9944-EA462B3EFAB6}"/>
              </a:ext>
            </a:extLst>
          </p:cNvPr>
          <p:cNvSpPr/>
          <p:nvPr/>
        </p:nvSpPr>
        <p:spPr>
          <a:xfrm>
            <a:off x="2765774" y="2657002"/>
            <a:ext cx="4014000" cy="658800"/>
          </a:xfrm>
          <a:custGeom>
            <a:avLst/>
            <a:gdLst>
              <a:gd name="connsiteX0" fmla="*/ 4011452 w 4011452"/>
              <a:gd name="connsiteY0" fmla="*/ 606341 h 613608"/>
              <a:gd name="connsiteX1" fmla="*/ 329403 w 4011452"/>
              <a:gd name="connsiteY1" fmla="*/ 528103 h 613608"/>
              <a:gd name="connsiteX2" fmla="*/ 177818 w 4011452"/>
              <a:gd name="connsiteY2" fmla="*/ 0 h 613608"/>
              <a:gd name="connsiteX3" fmla="*/ 177818 w 4011452"/>
              <a:gd name="connsiteY3" fmla="*/ 0 h 613608"/>
              <a:gd name="connsiteX0" fmla="*/ 3833634 w 3833634"/>
              <a:gd name="connsiteY0" fmla="*/ 606341 h 661036"/>
              <a:gd name="connsiteX1" fmla="*/ 625899 w 3833634"/>
              <a:gd name="connsiteY1" fmla="*/ 616120 h 661036"/>
              <a:gd name="connsiteX2" fmla="*/ 0 w 3833634"/>
              <a:gd name="connsiteY2" fmla="*/ 0 h 661036"/>
              <a:gd name="connsiteX3" fmla="*/ 0 w 3833634"/>
              <a:gd name="connsiteY3" fmla="*/ 0 h 661036"/>
              <a:gd name="connsiteX0" fmla="*/ 3833634 w 3833634"/>
              <a:gd name="connsiteY0" fmla="*/ 606341 h 645452"/>
              <a:gd name="connsiteX1" fmla="*/ 3408218 w 3833634"/>
              <a:gd name="connsiteY1" fmla="*/ 552552 h 645452"/>
              <a:gd name="connsiteX2" fmla="*/ 625899 w 3833634"/>
              <a:gd name="connsiteY2" fmla="*/ 616120 h 645452"/>
              <a:gd name="connsiteX3" fmla="*/ 0 w 3833634"/>
              <a:gd name="connsiteY3" fmla="*/ 0 h 645452"/>
              <a:gd name="connsiteX4" fmla="*/ 0 w 3833634"/>
              <a:gd name="connsiteY4" fmla="*/ 0 h 645452"/>
              <a:gd name="connsiteX0" fmla="*/ 3833634 w 3833634"/>
              <a:gd name="connsiteY0" fmla="*/ 606341 h 627954"/>
              <a:gd name="connsiteX1" fmla="*/ 3339760 w 3833634"/>
              <a:gd name="connsiteY1" fmla="*/ 420526 h 627954"/>
              <a:gd name="connsiteX2" fmla="*/ 625899 w 3833634"/>
              <a:gd name="connsiteY2" fmla="*/ 616120 h 627954"/>
              <a:gd name="connsiteX3" fmla="*/ 0 w 3833634"/>
              <a:gd name="connsiteY3" fmla="*/ 0 h 627954"/>
              <a:gd name="connsiteX4" fmla="*/ 0 w 3833634"/>
              <a:gd name="connsiteY4" fmla="*/ 0 h 627954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660128 w 3833634"/>
              <a:gd name="connsiteY2" fmla="*/ 562331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833634 w 3833634"/>
              <a:gd name="connsiteY0" fmla="*/ 606341 h 606341"/>
              <a:gd name="connsiteX1" fmla="*/ 3339760 w 3833634"/>
              <a:gd name="connsiteY1" fmla="*/ 420526 h 606341"/>
              <a:gd name="connsiteX2" fmla="*/ 474314 w 3833634"/>
              <a:gd name="connsiteY2" fmla="*/ 508543 h 606341"/>
              <a:gd name="connsiteX3" fmla="*/ 0 w 3833634"/>
              <a:gd name="connsiteY3" fmla="*/ 0 h 606341"/>
              <a:gd name="connsiteX4" fmla="*/ 0 w 3833634"/>
              <a:gd name="connsiteY4" fmla="*/ 0 h 606341"/>
              <a:gd name="connsiteX0" fmla="*/ 3903051 w 3903051"/>
              <a:gd name="connsiteY0" fmla="*/ 784765 h 784765"/>
              <a:gd name="connsiteX1" fmla="*/ 3339760 w 3903051"/>
              <a:gd name="connsiteY1" fmla="*/ 420526 h 784765"/>
              <a:gd name="connsiteX2" fmla="*/ 474314 w 3903051"/>
              <a:gd name="connsiteY2" fmla="*/ 508543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03051 w 3903051"/>
              <a:gd name="connsiteY0" fmla="*/ 784765 h 784765"/>
              <a:gd name="connsiteX1" fmla="*/ 3339760 w 3903051"/>
              <a:gd name="connsiteY1" fmla="*/ 420526 h 784765"/>
              <a:gd name="connsiteX2" fmla="*/ 423166 w 3903051"/>
              <a:gd name="connsiteY2" fmla="*/ 179145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03051 w 3903051"/>
              <a:gd name="connsiteY0" fmla="*/ 784765 h 784765"/>
              <a:gd name="connsiteX1" fmla="*/ 3339760 w 3903051"/>
              <a:gd name="connsiteY1" fmla="*/ 262690 h 784765"/>
              <a:gd name="connsiteX2" fmla="*/ 423166 w 3903051"/>
              <a:gd name="connsiteY2" fmla="*/ 179145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03051 w 3903051"/>
              <a:gd name="connsiteY0" fmla="*/ 784765 h 784765"/>
              <a:gd name="connsiteX1" fmla="*/ 3079366 w 3903051"/>
              <a:gd name="connsiteY1" fmla="*/ 194066 h 784765"/>
              <a:gd name="connsiteX2" fmla="*/ 423166 w 3903051"/>
              <a:gd name="connsiteY2" fmla="*/ 179145 h 784765"/>
              <a:gd name="connsiteX3" fmla="*/ 0 w 3903051"/>
              <a:gd name="connsiteY3" fmla="*/ 0 h 784765"/>
              <a:gd name="connsiteX4" fmla="*/ 0 w 3903051"/>
              <a:gd name="connsiteY4" fmla="*/ 0 h 784765"/>
              <a:gd name="connsiteX0" fmla="*/ 3911103 w 3911103"/>
              <a:gd name="connsiteY0" fmla="*/ 1024950 h 1024950"/>
              <a:gd name="connsiteX1" fmla="*/ 3087418 w 3911103"/>
              <a:gd name="connsiteY1" fmla="*/ 434251 h 1024950"/>
              <a:gd name="connsiteX2" fmla="*/ 431218 w 3911103"/>
              <a:gd name="connsiteY2" fmla="*/ 419330 h 1024950"/>
              <a:gd name="connsiteX3" fmla="*/ 8052 w 3911103"/>
              <a:gd name="connsiteY3" fmla="*/ 240185 h 1024950"/>
              <a:gd name="connsiteX4" fmla="*/ 166149 w 3911103"/>
              <a:gd name="connsiteY4" fmla="*/ 0 h 1024950"/>
              <a:gd name="connsiteX0" fmla="*/ 3751873 w 3751873"/>
              <a:gd name="connsiteY0" fmla="*/ 1024950 h 1024950"/>
              <a:gd name="connsiteX1" fmla="*/ 2928188 w 3751873"/>
              <a:gd name="connsiteY1" fmla="*/ 434251 h 1024950"/>
              <a:gd name="connsiteX2" fmla="*/ 271988 w 3751873"/>
              <a:gd name="connsiteY2" fmla="*/ 419330 h 1024950"/>
              <a:gd name="connsiteX3" fmla="*/ 262662 w 3751873"/>
              <a:gd name="connsiteY3" fmla="*/ 308811 h 1024950"/>
              <a:gd name="connsiteX4" fmla="*/ 6919 w 3751873"/>
              <a:gd name="connsiteY4" fmla="*/ 0 h 1024950"/>
              <a:gd name="connsiteX0" fmla="*/ 3756600 w 3756600"/>
              <a:gd name="connsiteY0" fmla="*/ 1024950 h 1024950"/>
              <a:gd name="connsiteX1" fmla="*/ 2932915 w 3756600"/>
              <a:gd name="connsiteY1" fmla="*/ 434251 h 1024950"/>
              <a:gd name="connsiteX2" fmla="*/ 1062547 w 3756600"/>
              <a:gd name="connsiteY2" fmla="*/ 364431 h 1024950"/>
              <a:gd name="connsiteX3" fmla="*/ 267389 w 3756600"/>
              <a:gd name="connsiteY3" fmla="*/ 308811 h 1024950"/>
              <a:gd name="connsiteX4" fmla="*/ 11646 w 3756600"/>
              <a:gd name="connsiteY4" fmla="*/ 0 h 1024950"/>
              <a:gd name="connsiteX0" fmla="*/ 3577176 w 3577176"/>
              <a:gd name="connsiteY0" fmla="*/ 1024950 h 1024950"/>
              <a:gd name="connsiteX1" fmla="*/ 2753491 w 3577176"/>
              <a:gd name="connsiteY1" fmla="*/ 434251 h 1024950"/>
              <a:gd name="connsiteX2" fmla="*/ 883123 w 3577176"/>
              <a:gd name="connsiteY2" fmla="*/ 364431 h 1024950"/>
              <a:gd name="connsiteX3" fmla="*/ 87965 w 3577176"/>
              <a:gd name="connsiteY3" fmla="*/ 308811 h 1024950"/>
              <a:gd name="connsiteX4" fmla="*/ 55417 w 3577176"/>
              <a:gd name="connsiteY4" fmla="*/ 0 h 1024950"/>
              <a:gd name="connsiteX0" fmla="*/ 3805583 w 3805583"/>
              <a:gd name="connsiteY0" fmla="*/ 949463 h 949463"/>
              <a:gd name="connsiteX1" fmla="*/ 2981898 w 3805583"/>
              <a:gd name="connsiteY1" fmla="*/ 358764 h 949463"/>
              <a:gd name="connsiteX2" fmla="*/ 1111530 w 3805583"/>
              <a:gd name="connsiteY2" fmla="*/ 288944 h 949463"/>
              <a:gd name="connsiteX3" fmla="*/ 316372 w 3805583"/>
              <a:gd name="connsiteY3" fmla="*/ 233324 h 949463"/>
              <a:gd name="connsiteX4" fmla="*/ 9480 w 3805583"/>
              <a:gd name="connsiteY4" fmla="*/ 0 h 949463"/>
              <a:gd name="connsiteX0" fmla="*/ 3803355 w 3803355"/>
              <a:gd name="connsiteY0" fmla="*/ 949463 h 949463"/>
              <a:gd name="connsiteX1" fmla="*/ 2979670 w 3803355"/>
              <a:gd name="connsiteY1" fmla="*/ 358764 h 949463"/>
              <a:gd name="connsiteX2" fmla="*/ 1109302 w 3803355"/>
              <a:gd name="connsiteY2" fmla="*/ 288944 h 949463"/>
              <a:gd name="connsiteX3" fmla="*/ 383893 w 3803355"/>
              <a:gd name="connsiteY3" fmla="*/ 82351 h 949463"/>
              <a:gd name="connsiteX4" fmla="*/ 7252 w 3803355"/>
              <a:gd name="connsiteY4" fmla="*/ 0 h 949463"/>
              <a:gd name="connsiteX0" fmla="*/ 3803950 w 3803950"/>
              <a:gd name="connsiteY0" fmla="*/ 949463 h 949463"/>
              <a:gd name="connsiteX1" fmla="*/ 2980265 w 3803950"/>
              <a:gd name="connsiteY1" fmla="*/ 358764 h 949463"/>
              <a:gd name="connsiteX2" fmla="*/ 1249394 w 3803950"/>
              <a:gd name="connsiteY2" fmla="*/ 186008 h 949463"/>
              <a:gd name="connsiteX3" fmla="*/ 384488 w 3803950"/>
              <a:gd name="connsiteY3" fmla="*/ 82351 h 949463"/>
              <a:gd name="connsiteX4" fmla="*/ 7847 w 3803950"/>
              <a:gd name="connsiteY4" fmla="*/ 0 h 949463"/>
              <a:gd name="connsiteX0" fmla="*/ 3804192 w 3804192"/>
              <a:gd name="connsiteY0" fmla="*/ 949463 h 949463"/>
              <a:gd name="connsiteX1" fmla="*/ 2980507 w 3804192"/>
              <a:gd name="connsiteY1" fmla="*/ 358764 h 949463"/>
              <a:gd name="connsiteX2" fmla="*/ 1300785 w 3804192"/>
              <a:gd name="connsiteY2" fmla="*/ 28172 h 949463"/>
              <a:gd name="connsiteX3" fmla="*/ 384730 w 3804192"/>
              <a:gd name="connsiteY3" fmla="*/ 82351 h 949463"/>
              <a:gd name="connsiteX4" fmla="*/ 8089 w 3804192"/>
              <a:gd name="connsiteY4" fmla="*/ 0 h 949463"/>
              <a:gd name="connsiteX0" fmla="*/ 3804192 w 3804192"/>
              <a:gd name="connsiteY0" fmla="*/ 949463 h 949463"/>
              <a:gd name="connsiteX1" fmla="*/ 2915409 w 3804192"/>
              <a:gd name="connsiteY1" fmla="*/ 283277 h 949463"/>
              <a:gd name="connsiteX2" fmla="*/ 1300785 w 3804192"/>
              <a:gd name="connsiteY2" fmla="*/ 28172 h 949463"/>
              <a:gd name="connsiteX3" fmla="*/ 384730 w 3804192"/>
              <a:gd name="connsiteY3" fmla="*/ 82351 h 949463"/>
              <a:gd name="connsiteX4" fmla="*/ 8089 w 3804192"/>
              <a:gd name="connsiteY4" fmla="*/ 0 h 949463"/>
              <a:gd name="connsiteX0" fmla="*/ 3804192 w 3804192"/>
              <a:gd name="connsiteY0" fmla="*/ 949463 h 949463"/>
              <a:gd name="connsiteX1" fmla="*/ 2915409 w 3804192"/>
              <a:gd name="connsiteY1" fmla="*/ 283277 h 949463"/>
              <a:gd name="connsiteX2" fmla="*/ 1300785 w 3804192"/>
              <a:gd name="connsiteY2" fmla="*/ 28172 h 949463"/>
              <a:gd name="connsiteX3" fmla="*/ 384730 w 3804192"/>
              <a:gd name="connsiteY3" fmla="*/ 82351 h 949463"/>
              <a:gd name="connsiteX4" fmla="*/ 8089 w 3804192"/>
              <a:gd name="connsiteY4" fmla="*/ 0 h 949463"/>
              <a:gd name="connsiteX0" fmla="*/ 3804192 w 3804192"/>
              <a:gd name="connsiteY0" fmla="*/ 949463 h 949463"/>
              <a:gd name="connsiteX1" fmla="*/ 2915409 w 3804192"/>
              <a:gd name="connsiteY1" fmla="*/ 283277 h 949463"/>
              <a:gd name="connsiteX2" fmla="*/ 1300785 w 3804192"/>
              <a:gd name="connsiteY2" fmla="*/ 28172 h 949463"/>
              <a:gd name="connsiteX3" fmla="*/ 384730 w 3804192"/>
              <a:gd name="connsiteY3" fmla="*/ 82351 h 949463"/>
              <a:gd name="connsiteX4" fmla="*/ 8089 w 3804192"/>
              <a:gd name="connsiteY4" fmla="*/ 0 h 949463"/>
              <a:gd name="connsiteX0" fmla="*/ 3801718 w 3801718"/>
              <a:gd name="connsiteY0" fmla="*/ 970203 h 970203"/>
              <a:gd name="connsiteX1" fmla="*/ 2912935 w 3801718"/>
              <a:gd name="connsiteY1" fmla="*/ 304017 h 970203"/>
              <a:gd name="connsiteX2" fmla="*/ 1298311 w 3801718"/>
              <a:gd name="connsiteY2" fmla="*/ 48912 h 970203"/>
              <a:gd name="connsiteX3" fmla="*/ 498504 w 3801718"/>
              <a:gd name="connsiteY3" fmla="*/ 153 h 970203"/>
              <a:gd name="connsiteX4" fmla="*/ 5615 w 3801718"/>
              <a:gd name="connsiteY4" fmla="*/ 20740 h 970203"/>
              <a:gd name="connsiteX0" fmla="*/ 3801718 w 3801718"/>
              <a:gd name="connsiteY0" fmla="*/ 970051 h 970051"/>
              <a:gd name="connsiteX1" fmla="*/ 2912935 w 3801718"/>
              <a:gd name="connsiteY1" fmla="*/ 303865 h 970051"/>
              <a:gd name="connsiteX2" fmla="*/ 1298311 w 3801718"/>
              <a:gd name="connsiteY2" fmla="*/ 48760 h 970051"/>
              <a:gd name="connsiteX3" fmla="*/ 498504 w 3801718"/>
              <a:gd name="connsiteY3" fmla="*/ 1 h 970051"/>
              <a:gd name="connsiteX4" fmla="*/ 5615 w 3801718"/>
              <a:gd name="connsiteY4" fmla="*/ 48037 h 970051"/>
              <a:gd name="connsiteX0" fmla="*/ 3799953 w 3799953"/>
              <a:gd name="connsiteY0" fmla="*/ 949202 h 949202"/>
              <a:gd name="connsiteX1" fmla="*/ 2911170 w 3799953"/>
              <a:gd name="connsiteY1" fmla="*/ 283016 h 949202"/>
              <a:gd name="connsiteX2" fmla="*/ 1296546 w 3799953"/>
              <a:gd name="connsiteY2" fmla="*/ 27911 h 949202"/>
              <a:gd name="connsiteX3" fmla="*/ 668786 w 3799953"/>
              <a:gd name="connsiteY3" fmla="*/ 6602 h 949202"/>
              <a:gd name="connsiteX4" fmla="*/ 3850 w 3799953"/>
              <a:gd name="connsiteY4" fmla="*/ 27188 h 949202"/>
              <a:gd name="connsiteX0" fmla="*/ 3801024 w 3801024"/>
              <a:gd name="connsiteY0" fmla="*/ 949202 h 949202"/>
              <a:gd name="connsiteX1" fmla="*/ 2912241 w 3801024"/>
              <a:gd name="connsiteY1" fmla="*/ 283016 h 949202"/>
              <a:gd name="connsiteX2" fmla="*/ 2027652 w 3801024"/>
              <a:gd name="connsiteY2" fmla="*/ 27911 h 949202"/>
              <a:gd name="connsiteX3" fmla="*/ 669857 w 3801024"/>
              <a:gd name="connsiteY3" fmla="*/ 6602 h 949202"/>
              <a:gd name="connsiteX4" fmla="*/ 4921 w 3801024"/>
              <a:gd name="connsiteY4" fmla="*/ 27188 h 949202"/>
              <a:gd name="connsiteX0" fmla="*/ 3801024 w 3801024"/>
              <a:gd name="connsiteY0" fmla="*/ 946225 h 946225"/>
              <a:gd name="connsiteX1" fmla="*/ 2995939 w 3801024"/>
              <a:gd name="connsiteY1" fmla="*/ 232003 h 946225"/>
              <a:gd name="connsiteX2" fmla="*/ 2027652 w 3801024"/>
              <a:gd name="connsiteY2" fmla="*/ 24934 h 946225"/>
              <a:gd name="connsiteX3" fmla="*/ 669857 w 3801024"/>
              <a:gd name="connsiteY3" fmla="*/ 3625 h 946225"/>
              <a:gd name="connsiteX4" fmla="*/ 4921 w 3801024"/>
              <a:gd name="connsiteY4" fmla="*/ 24211 h 946225"/>
              <a:gd name="connsiteX0" fmla="*/ 3801024 w 3801024"/>
              <a:gd name="connsiteY0" fmla="*/ 953925 h 953925"/>
              <a:gd name="connsiteX1" fmla="*/ 3344682 w 3801024"/>
              <a:gd name="connsiteY1" fmla="*/ 358138 h 953925"/>
              <a:gd name="connsiteX2" fmla="*/ 2027652 w 3801024"/>
              <a:gd name="connsiteY2" fmla="*/ 32634 h 953925"/>
              <a:gd name="connsiteX3" fmla="*/ 669857 w 3801024"/>
              <a:gd name="connsiteY3" fmla="*/ 11325 h 953925"/>
              <a:gd name="connsiteX4" fmla="*/ 4921 w 3801024"/>
              <a:gd name="connsiteY4" fmla="*/ 31911 h 953925"/>
              <a:gd name="connsiteX0" fmla="*/ 3796103 w 3796103"/>
              <a:gd name="connsiteY0" fmla="*/ 997394 h 997394"/>
              <a:gd name="connsiteX1" fmla="*/ 3339761 w 3796103"/>
              <a:gd name="connsiteY1" fmla="*/ 401607 h 997394"/>
              <a:gd name="connsiteX2" fmla="*/ 2022731 w 3796103"/>
              <a:gd name="connsiteY2" fmla="*/ 76103 h 997394"/>
              <a:gd name="connsiteX3" fmla="*/ 664936 w 3796103"/>
              <a:gd name="connsiteY3" fmla="*/ 54794 h 997394"/>
              <a:gd name="connsiteX4" fmla="*/ 0 w 3796103"/>
              <a:gd name="connsiteY4" fmla="*/ 75380 h 997394"/>
              <a:gd name="connsiteX0" fmla="*/ 3796103 w 3796103"/>
              <a:gd name="connsiteY0" fmla="*/ 1008297 h 1008297"/>
              <a:gd name="connsiteX1" fmla="*/ 3339761 w 3796103"/>
              <a:gd name="connsiteY1" fmla="*/ 412510 h 1008297"/>
              <a:gd name="connsiteX2" fmla="*/ 2022731 w 3796103"/>
              <a:gd name="connsiteY2" fmla="*/ 87006 h 1008297"/>
              <a:gd name="connsiteX3" fmla="*/ 724388 w 3796103"/>
              <a:gd name="connsiteY3" fmla="*/ 34148 h 1008297"/>
              <a:gd name="connsiteX4" fmla="*/ 0 w 3796103"/>
              <a:gd name="connsiteY4" fmla="*/ 86283 h 1008297"/>
              <a:gd name="connsiteX0" fmla="*/ 3796103 w 3796103"/>
              <a:gd name="connsiteY0" fmla="*/ 1036744 h 1036744"/>
              <a:gd name="connsiteX1" fmla="*/ 3339761 w 3796103"/>
              <a:gd name="connsiteY1" fmla="*/ 440957 h 1036744"/>
              <a:gd name="connsiteX2" fmla="*/ 2022731 w 3796103"/>
              <a:gd name="connsiteY2" fmla="*/ 115453 h 1036744"/>
              <a:gd name="connsiteX3" fmla="*/ 767626 w 3796103"/>
              <a:gd name="connsiteY3" fmla="*/ 7384 h 1036744"/>
              <a:gd name="connsiteX4" fmla="*/ 0 w 3796103"/>
              <a:gd name="connsiteY4" fmla="*/ 114730 h 1036744"/>
              <a:gd name="connsiteX0" fmla="*/ 3796103 w 3796103"/>
              <a:gd name="connsiteY0" fmla="*/ 990834 h 990834"/>
              <a:gd name="connsiteX1" fmla="*/ 3339761 w 3796103"/>
              <a:gd name="connsiteY1" fmla="*/ 395047 h 990834"/>
              <a:gd name="connsiteX2" fmla="*/ 2022731 w 3796103"/>
              <a:gd name="connsiteY2" fmla="*/ 69543 h 990834"/>
              <a:gd name="connsiteX3" fmla="*/ 800055 w 3796103"/>
              <a:gd name="connsiteY3" fmla="*/ 71895 h 990834"/>
              <a:gd name="connsiteX4" fmla="*/ 0 w 3796103"/>
              <a:gd name="connsiteY4" fmla="*/ 68820 h 990834"/>
              <a:gd name="connsiteX0" fmla="*/ 3796103 w 3796103"/>
              <a:gd name="connsiteY0" fmla="*/ 990833 h 990833"/>
              <a:gd name="connsiteX1" fmla="*/ 3339761 w 3796103"/>
              <a:gd name="connsiteY1" fmla="*/ 395046 h 990833"/>
              <a:gd name="connsiteX2" fmla="*/ 2022731 w 3796103"/>
              <a:gd name="connsiteY2" fmla="*/ 69542 h 990833"/>
              <a:gd name="connsiteX3" fmla="*/ 800055 w 3796103"/>
              <a:gd name="connsiteY3" fmla="*/ 71894 h 990833"/>
              <a:gd name="connsiteX4" fmla="*/ 0 w 3796103"/>
              <a:gd name="connsiteY4" fmla="*/ 68819 h 990833"/>
              <a:gd name="connsiteX0" fmla="*/ 3796103 w 3796103"/>
              <a:gd name="connsiteY0" fmla="*/ 944608 h 944608"/>
              <a:gd name="connsiteX1" fmla="*/ 3339761 w 3796103"/>
              <a:gd name="connsiteY1" fmla="*/ 348821 h 944608"/>
              <a:gd name="connsiteX2" fmla="*/ 2022731 w 3796103"/>
              <a:gd name="connsiteY2" fmla="*/ 23317 h 944608"/>
              <a:gd name="connsiteX3" fmla="*/ 800055 w 3796103"/>
              <a:gd name="connsiteY3" fmla="*/ 25669 h 944608"/>
              <a:gd name="connsiteX4" fmla="*/ 0 w 3796103"/>
              <a:gd name="connsiteY4" fmla="*/ 22594 h 944608"/>
              <a:gd name="connsiteX0" fmla="*/ 3796103 w 3796103"/>
              <a:gd name="connsiteY0" fmla="*/ 928469 h 928469"/>
              <a:gd name="connsiteX1" fmla="*/ 3339761 w 3796103"/>
              <a:gd name="connsiteY1" fmla="*/ 332682 h 928469"/>
              <a:gd name="connsiteX2" fmla="*/ 2065969 w 3796103"/>
              <a:gd name="connsiteY2" fmla="*/ 93938 h 928469"/>
              <a:gd name="connsiteX3" fmla="*/ 800055 w 3796103"/>
              <a:gd name="connsiteY3" fmla="*/ 9530 h 928469"/>
              <a:gd name="connsiteX4" fmla="*/ 0 w 3796103"/>
              <a:gd name="connsiteY4" fmla="*/ 6455 h 9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6103" h="928469">
                <a:moveTo>
                  <a:pt x="3796103" y="928469"/>
                </a:moveTo>
                <a:cubicBezTo>
                  <a:pt x="3720311" y="928469"/>
                  <a:pt x="3786035" y="509476"/>
                  <a:pt x="3339761" y="332682"/>
                </a:cubicBezTo>
                <a:cubicBezTo>
                  <a:pt x="2716305" y="124124"/>
                  <a:pt x="2489253" y="147797"/>
                  <a:pt x="2065969" y="93938"/>
                </a:cubicBezTo>
                <a:cubicBezTo>
                  <a:pt x="1642685" y="40079"/>
                  <a:pt x="1144383" y="24111"/>
                  <a:pt x="800055" y="9530"/>
                </a:cubicBezTo>
                <a:cubicBezTo>
                  <a:pt x="455727" y="-5050"/>
                  <a:pt x="398376" y="-243"/>
                  <a:pt x="0" y="645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1F16F7-900B-4946-9A1A-4C59E363D148}"/>
              </a:ext>
            </a:extLst>
          </p:cNvPr>
          <p:cNvSpPr/>
          <p:nvPr/>
        </p:nvSpPr>
        <p:spPr>
          <a:xfrm>
            <a:off x="3923928" y="2132856"/>
            <a:ext cx="3168352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8D026C-DE9B-45B4-9262-8C146A468A76}"/>
              </a:ext>
            </a:extLst>
          </p:cNvPr>
          <p:cNvSpPr/>
          <p:nvPr/>
        </p:nvSpPr>
        <p:spPr>
          <a:xfrm>
            <a:off x="2984532" y="6006618"/>
            <a:ext cx="2572472" cy="368424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911CB0-8008-4DAC-8B51-56BB0558C7B1}"/>
              </a:ext>
            </a:extLst>
          </p:cNvPr>
          <p:cNvSpPr/>
          <p:nvPr/>
        </p:nvSpPr>
        <p:spPr>
          <a:xfrm>
            <a:off x="2248289" y="5561296"/>
            <a:ext cx="5688632" cy="3684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603EE2-E43A-444F-960C-C0CF12F8839C}"/>
              </a:ext>
            </a:extLst>
          </p:cNvPr>
          <p:cNvSpPr/>
          <p:nvPr/>
        </p:nvSpPr>
        <p:spPr>
          <a:xfrm>
            <a:off x="1305027" y="3861048"/>
            <a:ext cx="2572472" cy="368424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ADDCB2-A094-4B32-8F6B-69B2304AC8DA}"/>
              </a:ext>
            </a:extLst>
          </p:cNvPr>
          <p:cNvSpPr/>
          <p:nvPr/>
        </p:nvSpPr>
        <p:spPr>
          <a:xfrm>
            <a:off x="532800" y="4293096"/>
            <a:ext cx="5306400" cy="79208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12F6E7-8D26-4921-B2BC-3CD46EA69C9A}"/>
              </a:ext>
            </a:extLst>
          </p:cNvPr>
          <p:cNvSpPr/>
          <p:nvPr/>
        </p:nvSpPr>
        <p:spPr>
          <a:xfrm>
            <a:off x="532800" y="1700808"/>
            <a:ext cx="5307144" cy="1728192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737A378-189B-456C-943C-A31A5DAA5473}"/>
              </a:ext>
            </a:extLst>
          </p:cNvPr>
          <p:cNvSpPr/>
          <p:nvPr/>
        </p:nvSpPr>
        <p:spPr>
          <a:xfrm>
            <a:off x="2837323" y="4716760"/>
            <a:ext cx="900000" cy="3684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4DC80-EFFE-45C9-9D83-9EA3A304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57F29B-7771-4A4B-81B7-08C04A6B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313200"/>
            <a:ext cx="8877600" cy="4104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逻辑层：自动推导是否可以 </a:t>
            </a:r>
            <a:r>
              <a:rPr lang="en-US" altLang="zh-CN" sz="4000" dirty="0" err="1"/>
              <a:t>memcpy</a:t>
            </a:r>
            <a:endParaRPr lang="zh-CN" altLang="en-US" sz="4000" dirty="0"/>
          </a:p>
        </p:txBody>
      </p:sp>
      <p:sp>
        <p:nvSpPr>
          <p:cNvPr id="8" name="气泡: 圆角矩 7">
            <a:extLst>
              <a:ext uri="{FF2B5EF4-FFF2-40B4-BE49-F238E27FC236}">
                <a16:creationId xmlns:a16="http://schemas.microsoft.com/office/drawing/2014/main" id="{78D23EE2-0D38-4EC9-9C3C-8F748A27D63F}"/>
              </a:ext>
            </a:extLst>
          </p:cNvPr>
          <p:cNvSpPr/>
          <p:nvPr/>
        </p:nvSpPr>
        <p:spPr>
          <a:xfrm>
            <a:off x="6131726" y="3861048"/>
            <a:ext cx="2952328" cy="1623350"/>
          </a:xfrm>
          <a:prstGeom prst="wedgeRoundRectCallout">
            <a:avLst>
              <a:gd name="adj1" fmla="val -70970"/>
              <a:gd name="adj2" fmla="val 1494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自动推导：展开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Members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成员列表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逐个遍历并推导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3E13B-503D-40B1-9BEE-A716491B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F008A"/>
                </a:solidFill>
                <a:latin typeface="Consolas" panose="020B0609020204030204" pitchFamily="49" charset="0"/>
              </a:rPr>
              <a:t>DATA_IO_DEDUCE_DUMP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(Class, Members)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               \</a:t>
            </a:r>
          </a:p>
          <a:p>
            <a:pPr marL="0" indent="0">
              <a:buNone/>
            </a:pPr>
            <a:r>
              <a:rPr lang="it-IT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Deduce_need_bswap(DataIO*) </a:t>
            </a:r>
            <a:r>
              <a:rPr lang="it-IT" altLang="zh-CN" sz="2400" dirty="0">
                <a:solidFill>
                  <a:srgbClr val="050BF9"/>
                </a:solidFill>
                <a:latin typeface="Consolas" panose="020B0609020204030204" pitchFamily="49" charset="0"/>
              </a:rPr>
              <a:t>  </a:t>
            </a:r>
            <a:r>
              <a:rPr lang="it-IT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-&gt;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terark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DataIO_need_bswap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Members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             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Deduce_is_realdump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CN" sz="2400" dirty="0">
                <a:solidFill>
                  <a:srgbClr val="050BF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-&gt;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terark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DataIO_is_realdump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&lt;DataIO,Class,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Members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              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50BF9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Deduce_is_dump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Class* This) \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-&gt;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(This-&gt;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Deduce_is_realdump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气泡: 圆角矩 5">
            <a:extLst>
              <a:ext uri="{FF2B5EF4-FFF2-40B4-BE49-F238E27FC236}">
                <a16:creationId xmlns:a16="http://schemas.microsoft.com/office/drawing/2014/main" id="{8CA0E246-473F-408B-964C-299435E82C59}"/>
              </a:ext>
            </a:extLst>
          </p:cNvPr>
          <p:cNvSpPr/>
          <p:nvPr/>
        </p:nvSpPr>
        <p:spPr>
          <a:xfrm>
            <a:off x="6117056" y="1700808"/>
            <a:ext cx="2952328" cy="1728192"/>
          </a:xfrm>
          <a:prstGeom prst="wedgeRoundRectCallout">
            <a:avLst>
              <a:gd name="adj1" fmla="val -66361"/>
              <a:gd name="adj2" fmla="val -116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字节序时，需要对数值类型做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byteswap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，详略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气泡: 圆角矩 9">
            <a:extLst>
              <a:ext uri="{FF2B5EF4-FFF2-40B4-BE49-F238E27FC236}">
                <a16:creationId xmlns:a16="http://schemas.microsoft.com/office/drawing/2014/main" id="{D4E787D6-0674-46B0-B27B-C463169E2610}"/>
              </a:ext>
            </a:extLst>
          </p:cNvPr>
          <p:cNvSpPr/>
          <p:nvPr/>
        </p:nvSpPr>
        <p:spPr>
          <a:xfrm>
            <a:off x="6117056" y="3742874"/>
            <a:ext cx="2952328" cy="1702350"/>
          </a:xfrm>
          <a:prstGeom prst="wedgeRoundRectCallout">
            <a:avLst>
              <a:gd name="adj1" fmla="val -107495"/>
              <a:gd name="adj2" fmla="val 6104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将成员函数的推导结果传递到全局函数，利用“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”的名字查找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连接: 曲线 12">
            <a:extLst>
              <a:ext uri="{FF2B5EF4-FFF2-40B4-BE49-F238E27FC236}">
                <a16:creationId xmlns:a16="http://schemas.microsoft.com/office/drawing/2014/main" id="{B13F4EBD-8F7E-4E58-8912-E8100CB283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7577" y="4456904"/>
            <a:ext cx="1976640" cy="1440159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气泡: 圆角矩 23">
            <a:extLst>
              <a:ext uri="{FF2B5EF4-FFF2-40B4-BE49-F238E27FC236}">
                <a16:creationId xmlns:a16="http://schemas.microsoft.com/office/drawing/2014/main" id="{8E5DA7A3-EC17-4BB8-88C4-5EF93714A241}"/>
              </a:ext>
            </a:extLst>
          </p:cNvPr>
          <p:cNvSpPr/>
          <p:nvPr/>
        </p:nvSpPr>
        <p:spPr>
          <a:xfrm>
            <a:off x="6131726" y="2420888"/>
            <a:ext cx="2952328" cy="1296144"/>
          </a:xfrm>
          <a:prstGeom prst="wedgeRoundRectCallout">
            <a:avLst>
              <a:gd name="adj1" fmla="val -152244"/>
              <a:gd name="adj2" fmla="val 13638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自动推导初始条件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= 0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Dumpable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4322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7" grpId="0" animBg="1"/>
      <p:bldP spid="7" grpId="1" animBg="1"/>
      <p:bldP spid="5" grpId="0" animBg="1"/>
      <p:bldP spid="5" grpId="1" animBg="1"/>
      <p:bldP spid="23" grpId="0" animBg="1"/>
      <p:bldP spid="23" grpId="1" animBg="1"/>
      <p:bldP spid="8" grpId="0" animBg="1"/>
      <p:bldP spid="8" grpId="1" animBg="1"/>
      <p:bldP spid="6" grpId="0" animBg="1"/>
      <p:bldP spid="6" grpId="1" animBg="1"/>
      <p:bldP spid="10" grpId="0" animBg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5B996FA-C7ED-41E3-8487-9DCDA96F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8DA1163-C063-4D3D-A9BC-2C5107FAF7CD}"/>
              </a:ext>
            </a:extLst>
          </p:cNvPr>
          <p:cNvGrpSpPr/>
          <p:nvPr/>
        </p:nvGrpSpPr>
        <p:grpSpPr>
          <a:xfrm>
            <a:off x="2051720" y="4797152"/>
            <a:ext cx="6480720" cy="1656184"/>
            <a:chOff x="2051720" y="4797152"/>
            <a:chExt cx="6480720" cy="165618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798AA5-3E2C-438A-9DA8-AEE1433602F7}"/>
                </a:ext>
              </a:extLst>
            </p:cNvPr>
            <p:cNvSpPr/>
            <p:nvPr/>
          </p:nvSpPr>
          <p:spPr>
            <a:xfrm>
              <a:off x="2051720" y="4797152"/>
              <a:ext cx="4464496" cy="360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58C1032A-4D1A-4512-8321-A13233AFB620}"/>
                </a:ext>
              </a:extLst>
            </p:cNvPr>
            <p:cNvSpPr/>
            <p:nvPr/>
          </p:nvSpPr>
          <p:spPr>
            <a:xfrm>
              <a:off x="3491880" y="5373216"/>
              <a:ext cx="5040560" cy="1080120"/>
            </a:xfrm>
            <a:prstGeom prst="wedgeRoundRectCallout">
              <a:avLst>
                <a:gd name="adj1" fmla="val -44260"/>
                <a:gd name="adj2" fmla="val -84504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递归：当前成员是否 </a:t>
              </a:r>
              <a:r>
                <a:rPr lang="en-US" altLang="zh-CN" sz="2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dumpable</a:t>
              </a:r>
              <a:endPara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利用“</a:t>
              </a:r>
              <a:r>
                <a:rPr lang="zh-CN" altLang="en-US" sz="2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参数依赖</a:t>
              </a:r>
              <a:r>
                <a: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”的名字查找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47A01CD-0696-4CD5-B43A-EC2F559D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313200"/>
            <a:ext cx="8877600" cy="4104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逻辑层：自动推导是否可以 </a:t>
            </a:r>
            <a:r>
              <a:rPr lang="en-US" altLang="zh-CN" sz="4000" dirty="0" err="1"/>
              <a:t>memcpy</a:t>
            </a:r>
            <a:endParaRPr lang="zh-CN" altLang="en-US" sz="4000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0328E75-5FCA-4B73-B290-3F1D7365D280}"/>
              </a:ext>
            </a:extLst>
          </p:cNvPr>
          <p:cNvSpPr/>
          <p:nvPr/>
        </p:nvSpPr>
        <p:spPr>
          <a:xfrm>
            <a:off x="5724128" y="1988840"/>
            <a:ext cx="2880320" cy="936104"/>
          </a:xfrm>
          <a:prstGeom prst="wedgeRoundRectCallout">
            <a:avLst>
              <a:gd name="adj1" fmla="val 8305"/>
              <a:gd name="adj2" fmla="val -7174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前面的成员是否都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dumpable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C5E556-B2F5-469D-BCC8-AD0AE58ED6E6}"/>
              </a:ext>
            </a:extLst>
          </p:cNvPr>
          <p:cNvGrpSpPr/>
          <p:nvPr/>
        </p:nvGrpSpPr>
        <p:grpSpPr>
          <a:xfrm>
            <a:off x="3261186" y="2636912"/>
            <a:ext cx="5343262" cy="1800200"/>
            <a:chOff x="3261186" y="2636912"/>
            <a:chExt cx="5343262" cy="18002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2748DB4-ED70-4043-810C-F81A8A616C7C}"/>
                </a:ext>
              </a:extLst>
            </p:cNvPr>
            <p:cNvSpPr/>
            <p:nvPr/>
          </p:nvSpPr>
          <p:spPr>
            <a:xfrm>
              <a:off x="3261186" y="2636912"/>
              <a:ext cx="2376264" cy="360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29AEFE05-E052-40B6-BB9A-42B7AD365AF3}"/>
                </a:ext>
              </a:extLst>
            </p:cNvPr>
            <p:cNvSpPr/>
            <p:nvPr/>
          </p:nvSpPr>
          <p:spPr>
            <a:xfrm>
              <a:off x="4932040" y="3284984"/>
              <a:ext cx="3672408" cy="1152128"/>
            </a:xfrm>
            <a:prstGeom prst="wedgeRoundRectCallout">
              <a:avLst>
                <a:gd name="adj1" fmla="val -51793"/>
                <a:gd name="adj2" fmla="val -9316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是否遍历完了所有成员</a:t>
              </a:r>
              <a:b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且成员之间无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D0334-E879-4F3B-A543-0DDA51A6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MembersDumpable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DataIO_is_realdump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  typedef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boost::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mpl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bool_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MembersDumpable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)==Size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&gt; 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is_dump_t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A3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A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A3E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2400" dirty="0">
                <a:solidFill>
                  <a:srgbClr val="008A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A3E"/>
                </a:solidFill>
                <a:latin typeface="Consolas" panose="020B0609020204030204" pitchFamily="49" charset="0"/>
              </a:rPr>
              <a:t>final</a:t>
            </a:r>
            <a:r>
              <a:rPr lang="zh-CN" altLang="en-US" sz="2400" dirty="0">
                <a:solidFill>
                  <a:srgbClr val="008A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A3E"/>
                </a:solidFill>
                <a:latin typeface="Consolas" panose="020B06090202040302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  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DataIO_is_realdump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Size+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MembersDumpable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Deduce_is_dump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)(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)))::value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operator&amp;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1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E79214-69CD-49CA-8725-6D774C00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400" y="313200"/>
            <a:ext cx="8877600" cy="410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物理层：</a:t>
            </a:r>
            <a:r>
              <a:rPr lang="en-US" altLang="zh-CN" dirty="0"/>
              <a:t>(</a:t>
            </a:r>
            <a:r>
              <a:rPr lang="en-US" altLang="zh-CN" dirty="0" err="1"/>
              <a:t>Min|AutoGrown</a:t>
            </a:r>
            <a:r>
              <a:rPr lang="en-US" altLang="zh-CN" dirty="0"/>
              <a:t>)? </a:t>
            </a:r>
            <a:r>
              <a:rPr lang="en-US" altLang="zh-CN" dirty="0" err="1"/>
              <a:t>MemIO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MinMemIO, MemIO</a:t>
            </a:r>
          </a:p>
          <a:p>
            <a:pPr lvl="1"/>
            <a:r>
              <a:rPr lang="zh-CN" altLang="en-US"/>
              <a:t>主要用于 </a:t>
            </a:r>
            <a:r>
              <a:rPr lang="en-US" altLang="zh-CN"/>
              <a:t>read, </a:t>
            </a:r>
            <a:r>
              <a:rPr lang="zh-CN" altLang="en-US"/>
              <a:t>多用于解码消息</a:t>
            </a:r>
            <a:endParaRPr lang="en-US" altLang="zh-CN"/>
          </a:p>
          <a:p>
            <a:pPr lvl="1"/>
            <a:r>
              <a:rPr lang="en-US" altLang="zh-CN"/>
              <a:t>MemIO </a:t>
            </a:r>
            <a:r>
              <a:rPr lang="zh-CN" altLang="en-US"/>
              <a:t>有越界检查</a:t>
            </a:r>
            <a:endParaRPr lang="en-US" altLang="zh-CN"/>
          </a:p>
          <a:p>
            <a:pPr lvl="1"/>
            <a:r>
              <a:rPr lang="en-US" altLang="zh-CN"/>
              <a:t>MinMemIO </a:t>
            </a:r>
            <a:r>
              <a:rPr lang="zh-CN" altLang="en-US"/>
              <a:t>无越界检查</a:t>
            </a:r>
            <a:endParaRPr lang="en-US" altLang="zh-CN"/>
          </a:p>
          <a:p>
            <a:r>
              <a:rPr lang="en-US" altLang="zh-CN"/>
              <a:t>AutoGrownMemIO</a:t>
            </a:r>
          </a:p>
          <a:p>
            <a:pPr lvl="1"/>
            <a:r>
              <a:rPr lang="zh-CN" altLang="en-US"/>
              <a:t>主要用于 </a:t>
            </a:r>
            <a:r>
              <a:rPr lang="en-US" altLang="zh-CN"/>
              <a:t>write</a:t>
            </a:r>
          </a:p>
          <a:p>
            <a:pPr lvl="1"/>
            <a:r>
              <a:rPr lang="zh-CN" altLang="en-US"/>
              <a:t>多用于生成消息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5DF154-A1D6-4108-B22A-4873F46D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物理层：</a:t>
            </a:r>
            <a:r>
              <a:rPr lang="en-US" altLang="zh-CN"/>
              <a:t>(Input|Output)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缓冲未耗尽</a:t>
            </a:r>
            <a:r>
              <a:rPr lang="en-US" altLang="zh-CN"/>
              <a:t>/</a:t>
            </a:r>
            <a:r>
              <a:rPr lang="zh-CN" altLang="en-US"/>
              <a:t>填满时</a:t>
            </a:r>
            <a:endParaRPr lang="en-US" altLang="zh-CN"/>
          </a:p>
          <a:p>
            <a:pPr lvl="1"/>
            <a:r>
              <a:rPr lang="en-US" altLang="zh-CN"/>
              <a:t>this is normal path,</a:t>
            </a:r>
            <a:r>
              <a:rPr lang="zh-CN" altLang="en-US"/>
              <a:t> </a:t>
            </a:r>
            <a:r>
              <a:rPr lang="en-US" altLang="zh-CN"/>
              <a:t>let it inline</a:t>
            </a:r>
          </a:p>
          <a:p>
            <a:pPr lvl="1"/>
            <a:r>
              <a:rPr lang="zh-CN" altLang="en-US"/>
              <a:t>现代 </a:t>
            </a:r>
            <a:r>
              <a:rPr lang="en-US" altLang="zh-CN"/>
              <a:t>cpu </a:t>
            </a:r>
            <a:r>
              <a:rPr lang="zh-CN" altLang="en-US"/>
              <a:t>分支预测准确率高达</a:t>
            </a:r>
            <a:r>
              <a:rPr lang="en-US" altLang="zh-CN"/>
              <a:t>99%</a:t>
            </a:r>
            <a:r>
              <a:rPr lang="zh-CN" altLang="en-US"/>
              <a:t>以上</a:t>
            </a:r>
            <a:endParaRPr lang="en-US" altLang="zh-CN"/>
          </a:p>
          <a:p>
            <a:pPr lvl="1"/>
            <a:r>
              <a:rPr lang="en-US" altLang="zh-CN"/>
              <a:t>gcc/icc </a:t>
            </a:r>
            <a:r>
              <a:rPr lang="zh-CN" altLang="en-US"/>
              <a:t>更可手工指定 </a:t>
            </a:r>
            <a:r>
              <a:rPr lang="en-US" altLang="zh-CN"/>
              <a:t>normal path</a:t>
            </a:r>
          </a:p>
          <a:p>
            <a:pPr lvl="1"/>
            <a:r>
              <a:rPr lang="en-US" altLang="zh-CN"/>
              <a:t>vc2008 </a:t>
            </a:r>
            <a:r>
              <a:rPr lang="zh-CN" altLang="en-US"/>
              <a:t>在 </a:t>
            </a:r>
            <a:r>
              <a:rPr lang="en-US" altLang="zh-CN"/>
              <a:t>normal path </a:t>
            </a:r>
            <a:r>
              <a:rPr lang="zh-CN" altLang="en-US"/>
              <a:t>中：</a:t>
            </a:r>
            <a:endParaRPr lang="en-US" altLang="zh-CN"/>
          </a:p>
          <a:p>
            <a:pPr lvl="2"/>
            <a:r>
              <a:rPr lang="zh-CN" altLang="en-US"/>
              <a:t>可以将 </a:t>
            </a:r>
            <a:r>
              <a:rPr lang="en-US" altLang="zh-CN"/>
              <a:t>memcpy </a:t>
            </a:r>
            <a:r>
              <a:rPr lang="zh-CN" altLang="en-US"/>
              <a:t>优化成寄存器赋值！</a:t>
            </a:r>
            <a:endParaRPr lang="en-US" altLang="zh-CN"/>
          </a:p>
          <a:p>
            <a:r>
              <a:rPr lang="zh-CN" altLang="en-US"/>
              <a:t>用于从流（</a:t>
            </a:r>
            <a:r>
              <a:rPr lang="en-US" altLang="zh-CN"/>
              <a:t>Stream</a:t>
            </a:r>
            <a:r>
              <a:rPr lang="zh-CN" altLang="en-US"/>
              <a:t>）中读写</a:t>
            </a:r>
            <a:endParaRPr lang="en-US" altLang="zh-CN"/>
          </a:p>
          <a:p>
            <a:pPr lvl="1"/>
            <a:r>
              <a:rPr lang="en-US" altLang="zh-CN"/>
              <a:t>Stream </a:t>
            </a:r>
            <a:r>
              <a:rPr lang="zh-CN" altLang="en-US"/>
              <a:t>可以是文件、网络、各种适配</a:t>
            </a:r>
            <a:r>
              <a:rPr lang="en-US" altLang="zh-CN"/>
              <a:t>……</a:t>
            </a:r>
          </a:p>
          <a:p>
            <a:pPr lvl="1"/>
            <a:r>
              <a:rPr lang="en-US" altLang="zh-CN"/>
              <a:t>Buffer </a:t>
            </a:r>
            <a:r>
              <a:rPr lang="zh-CN" altLang="en-US"/>
              <a:t>对象引用一个 </a:t>
            </a:r>
            <a:r>
              <a:rPr lang="en-US" altLang="zh-CN"/>
              <a:t>Stream</a:t>
            </a:r>
            <a:r>
              <a:rPr lang="zh-CN" altLang="en-US"/>
              <a:t>，按块读写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BD34363-9D90-4790-AF5D-D60593B1D642}"/>
              </a:ext>
            </a:extLst>
          </p:cNvPr>
          <p:cNvSpPr/>
          <p:nvPr/>
        </p:nvSpPr>
        <p:spPr>
          <a:xfrm>
            <a:off x="971600" y="5761306"/>
            <a:ext cx="64807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724A61-95D4-4717-B5D2-87A99AAACBBA}"/>
              </a:ext>
            </a:extLst>
          </p:cNvPr>
          <p:cNvSpPr/>
          <p:nvPr/>
        </p:nvSpPr>
        <p:spPr>
          <a:xfrm>
            <a:off x="971600" y="4869160"/>
            <a:ext cx="6480720" cy="43204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7A9402D-D7E3-48AC-9044-37BE6184910B}"/>
              </a:ext>
            </a:extLst>
          </p:cNvPr>
          <p:cNvSpPr/>
          <p:nvPr/>
        </p:nvSpPr>
        <p:spPr>
          <a:xfrm>
            <a:off x="971600" y="3093410"/>
            <a:ext cx="4824536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6AE519-A44F-47C5-8F6D-9292794BCEE2}"/>
              </a:ext>
            </a:extLst>
          </p:cNvPr>
          <p:cNvSpPr/>
          <p:nvPr/>
        </p:nvSpPr>
        <p:spPr>
          <a:xfrm>
            <a:off x="966709" y="2232862"/>
            <a:ext cx="2788753" cy="432048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99A639-712C-4322-AC7E-F593101B8BB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63210" y="2240792"/>
            <a:ext cx="1412846" cy="2050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548CE3-4F22-4869-AF26-0F4E4270945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64687" y="2924792"/>
            <a:ext cx="2127369" cy="21745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1B5201-BE0B-4009-835B-956367AD96E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563888" y="2240868"/>
            <a:ext cx="1512168" cy="11161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552F1D-A86E-4DAF-BB71-7B8153D31A0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755462" y="2924944"/>
            <a:ext cx="3336818" cy="29523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11FBB9-7DFC-4572-9C8C-16DA9ABF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313998"/>
            <a:ext cx="8344800" cy="554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2B91AF"/>
                </a:solidFill>
              </a:rPr>
              <a:t>byte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readByte</a:t>
            </a:r>
            <a:r>
              <a:rPr lang="en-US" altLang="zh-CN" sz="2400" dirty="0">
                <a:solidFill>
                  <a:srgbClr val="0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if</a:t>
            </a:r>
            <a:r>
              <a:rPr lang="en-US" altLang="zh-CN" sz="2400" dirty="0">
                <a:solidFill>
                  <a:srgbClr val="000000"/>
                </a:solidFill>
              </a:rPr>
              <a:t> (</a:t>
            </a:r>
            <a:r>
              <a:rPr lang="en-US" altLang="zh-CN" sz="2400" dirty="0">
                <a:solidFill>
                  <a:srgbClr val="6F008A"/>
                </a:solidFill>
              </a:rPr>
              <a:t>likely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m_pos</a:t>
            </a:r>
            <a:r>
              <a:rPr lang="en-US" altLang="zh-CN" sz="2400" dirty="0">
                <a:solidFill>
                  <a:srgbClr val="000000"/>
                </a:solidFill>
              </a:rPr>
              <a:t> &lt; </a:t>
            </a:r>
            <a:r>
              <a:rPr lang="en-US" altLang="zh-CN" sz="2400" dirty="0" err="1">
                <a:solidFill>
                  <a:srgbClr val="000000"/>
                </a:solidFill>
              </a:rPr>
              <a:t>m_end</a:t>
            </a:r>
            <a:r>
              <a:rPr lang="en-US" altLang="zh-CN" sz="2400" dirty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return</a:t>
            </a:r>
            <a:r>
              <a:rPr lang="en-US" altLang="zh-CN" sz="2400" dirty="0">
                <a:solidFill>
                  <a:srgbClr val="000000"/>
                </a:solidFill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</a:rPr>
              <a:t>m_pos</a:t>
            </a:r>
            <a:r>
              <a:rPr lang="en-US" altLang="zh-CN" sz="2400" dirty="0">
                <a:solidFill>
                  <a:srgbClr val="000000"/>
                </a:solidFill>
              </a:rPr>
              <a:t>++;</a:t>
            </a:r>
            <a:endParaRPr lang="en-US" altLang="zh-CN" sz="2400" dirty="0">
              <a:solidFill>
                <a:srgbClr val="008A3E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else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return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fill_and_read_byte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ensureRead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</a:rPr>
              <a:t>* </a:t>
            </a:r>
            <a:r>
              <a:rPr lang="en-US" altLang="zh-CN" sz="2400" dirty="0" err="1">
                <a:solidFill>
                  <a:srgbClr val="808080"/>
                </a:solidFill>
              </a:rPr>
              <a:t>buf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2B91AF"/>
                </a:solidFill>
              </a:rPr>
              <a:t>size_t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80808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if</a:t>
            </a:r>
            <a:r>
              <a:rPr lang="en-US" altLang="zh-CN" sz="2400" dirty="0">
                <a:solidFill>
                  <a:srgbClr val="000000"/>
                </a:solidFill>
              </a:rPr>
              <a:t> (</a:t>
            </a:r>
            <a:r>
              <a:rPr lang="en-US" altLang="zh-CN" sz="2400" dirty="0">
                <a:solidFill>
                  <a:srgbClr val="6F008A"/>
                </a:solidFill>
              </a:rPr>
              <a:t>likely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m_pos+</a:t>
            </a:r>
            <a:r>
              <a:rPr lang="en-US" altLang="zh-CN" sz="2400" dirty="0" err="1">
                <a:solidFill>
                  <a:srgbClr val="80808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 &lt;= </a:t>
            </a:r>
            <a:r>
              <a:rPr lang="en-US" altLang="zh-CN" sz="2400" dirty="0" err="1">
                <a:solidFill>
                  <a:srgbClr val="000000"/>
                </a:solidFill>
              </a:rPr>
              <a:t>m_end</a:t>
            </a:r>
            <a:r>
              <a:rPr lang="en-US" altLang="zh-CN" sz="2400" dirty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</a:rPr>
              <a:t>memcpy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808080"/>
                </a:solidFill>
              </a:rPr>
              <a:t>buf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m_pos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80808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), </a:t>
            </a:r>
            <a:r>
              <a:rPr lang="en-US" altLang="zh-CN" sz="2400" dirty="0" err="1">
                <a:solidFill>
                  <a:srgbClr val="000000"/>
                </a:solidFill>
              </a:rPr>
              <a:t>m_pos</a:t>
            </a:r>
            <a:r>
              <a:rPr lang="en-US" altLang="zh-CN" sz="2400" dirty="0">
                <a:solidFill>
                  <a:srgbClr val="000000"/>
                </a:solidFill>
              </a:rPr>
              <a:t> += </a:t>
            </a:r>
            <a:r>
              <a:rPr lang="en-US" altLang="zh-CN" sz="2400" dirty="0" err="1">
                <a:solidFill>
                  <a:srgbClr val="80808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else</a:t>
            </a:r>
            <a:endParaRPr lang="en-US" altLang="zh-CN" sz="2400" dirty="0">
              <a:solidFill>
                <a:srgbClr val="008A3E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</a:rPr>
              <a:t>fill_and_ensureRead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808080"/>
                </a:solidFill>
              </a:rPr>
              <a:t>buf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>
                <a:solidFill>
                  <a:srgbClr val="808080"/>
                </a:solidFill>
              </a:rPr>
              <a:t>length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D1CE06-05D1-4578-944B-B1DC9445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物理层：</a:t>
            </a:r>
            <a:r>
              <a:rPr lang="en-US" altLang="zh-CN" dirty="0"/>
              <a:t>Normal path inline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AC28CB-9010-4616-A25E-2257E6B3ACF1}"/>
              </a:ext>
            </a:extLst>
          </p:cNvPr>
          <p:cNvSpPr/>
          <p:nvPr/>
        </p:nvSpPr>
        <p:spPr>
          <a:xfrm>
            <a:off x="5076056" y="1556792"/>
            <a:ext cx="4032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 be inlined,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will be optimized as load &amp; store instructions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301316-BA98-4A4A-B8BF-005290E3C4D5}"/>
              </a:ext>
            </a:extLst>
          </p:cNvPr>
          <p:cNvSpPr/>
          <p:nvPr/>
        </p:nvSpPr>
        <p:spPr>
          <a:xfrm>
            <a:off x="5076056" y="1556792"/>
            <a:ext cx="4032448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calling non-inline function,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throw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EndOfFileException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15" grpId="0" animBg="1"/>
      <p:bldP spid="15" grpId="1" animBg="1"/>
      <p:bldP spid="32" grpId="0" animBg="1"/>
      <p:bldP spid="32" grpId="1" animBg="1"/>
      <p:bldP spid="12" grpId="0" animBg="1"/>
      <p:bldP spid="12" grpId="1" animBg="1"/>
      <p:bldP spid="7" grpId="0" animBg="1"/>
      <p:bldP spid="7" grpId="1" animBg="1"/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DataIO_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dirty="0" err="1">
                <a:latin typeface="Consolas" panose="020B0609020204030204" pitchFamily="49" charset="0"/>
              </a:rPr>
              <a:t>Object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dirty="0">
                <a:latin typeface="Consolas" panose="020B0609020204030204" pitchFamily="49" charset="0"/>
              </a:rPr>
              <a:t>&amp;,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Consolas" panose="020B0609020204030204" pitchFamily="49" charset="0"/>
              </a:rPr>
              <a:t>&amp;)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DataIO_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dirty="0" err="1">
                <a:latin typeface="Consolas" panose="020B0609020204030204" pitchFamily="49" charset="0"/>
              </a:rPr>
              <a:t>Object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DataIO</a:t>
            </a:r>
            <a:r>
              <a:rPr lang="en-US" altLang="zh-CN" dirty="0">
                <a:latin typeface="Consolas" panose="020B0609020204030204" pitchFamily="49" charset="0"/>
              </a:rPr>
              <a:t>&amp;, </a:t>
            </a:r>
            <a:r>
              <a:rPr lang="en-US" altLang="zh-CN" dirty="0" err="1">
                <a:solidFill>
                  <a:srgbClr val="050BF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Consolas" panose="020B0609020204030204" pitchFamily="49" charset="0"/>
              </a:rPr>
              <a:t>&amp;)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Consolas" panose="020B0609020204030204" pitchFamily="49" charset="0"/>
              </a:rPr>
              <a:t>根据 </a:t>
            </a:r>
            <a:r>
              <a:rPr lang="en-US" altLang="zh-CN" sz="2800" dirty="0">
                <a:latin typeface="Consolas" panose="020B0609020204030204" pitchFamily="49" charset="0"/>
              </a:rPr>
              <a:t>C++ </a:t>
            </a:r>
            <a:r>
              <a:rPr lang="zh-CN" altLang="en-US" sz="2800" dirty="0">
                <a:latin typeface="Consolas" panose="020B0609020204030204" pitchFamily="49" charset="0"/>
              </a:rPr>
              <a:t>函数名字查找规则调用这两个函数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zh-CN" sz="2400" dirty="0">
                <a:latin typeface="Consolas" panose="020B0609020204030204" pitchFamily="49" charset="0"/>
              </a:rPr>
              <a:t>非侵入，</a:t>
            </a:r>
            <a:r>
              <a:rPr lang="zh-CN" altLang="en-US" sz="2400" dirty="0">
                <a:latin typeface="Consolas" panose="020B0609020204030204" pitchFamily="49" charset="0"/>
              </a:rPr>
              <a:t>这两个</a:t>
            </a:r>
            <a:r>
              <a:rPr lang="zh-CN" altLang="zh-CN" sz="2400" dirty="0">
                <a:latin typeface="Consolas" panose="020B0609020204030204" pitchFamily="49" charset="0"/>
              </a:rPr>
              <a:t>函数可</a:t>
            </a:r>
            <a:r>
              <a:rPr lang="zh-CN" altLang="en-US" sz="2400" dirty="0">
                <a:latin typeface="Consolas" panose="020B0609020204030204" pitchFamily="49" charset="0"/>
              </a:rPr>
              <a:t>和类</a:t>
            </a:r>
            <a:r>
              <a:rPr lang="zh-CN" altLang="zh-CN" sz="2400" dirty="0">
                <a:latin typeface="Consolas" panose="020B0609020204030204" pitchFamily="49" charset="0"/>
              </a:rPr>
              <a:t>定义分离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zh-CN" sz="2400" dirty="0">
                <a:latin typeface="Consolas" panose="020B0609020204030204" pitchFamily="49" charset="0"/>
              </a:rPr>
              <a:t>可定义在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参数依赖</a:t>
            </a:r>
            <a:r>
              <a:rPr lang="zh-CN" altLang="en-US" sz="2400" dirty="0">
                <a:latin typeface="Consolas" panose="020B0609020204030204" pitchFamily="49" charset="0"/>
              </a:rPr>
              <a:t>的</a:t>
            </a:r>
            <a:r>
              <a:rPr lang="zh-CN" altLang="zh-CN" sz="2400" dirty="0">
                <a:latin typeface="Consolas" panose="020B0609020204030204" pitchFamily="49" charset="0"/>
              </a:rPr>
              <a:t>任何名字空间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latin typeface="Consolas" panose="020B0609020204030204" pitchFamily="49" charset="0"/>
              </a:rPr>
              <a:t>std::swap </a:t>
            </a:r>
            <a:r>
              <a:rPr lang="zh-CN" altLang="en-US" sz="2400" dirty="0">
                <a:latin typeface="Consolas" panose="020B0609020204030204" pitchFamily="49" charset="0"/>
              </a:rPr>
              <a:t>是一个反例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Consolas" panose="020B0609020204030204" pitchFamily="49" charset="0"/>
              </a:rPr>
              <a:t>这两个函数名较长且罕见，不会冲突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E009A3-B280-4963-BFEA-013138B76575}"/>
              </a:ext>
            </a:extLst>
          </p:cNvPr>
          <p:cNvSpPr/>
          <p:nvPr/>
        </p:nvSpPr>
        <p:spPr>
          <a:xfrm>
            <a:off x="6179736" y="3410832"/>
            <a:ext cx="2664296" cy="1368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dependent name lookup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引入的保留字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在定义的序列化声明</a:t>
            </a:r>
            <a:r>
              <a:rPr lang="zh-CN" altLang="en-US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宏</a:t>
            </a:r>
            <a:r>
              <a:rPr lang="zh-CN" altLang="zh-CN" dirty="0"/>
              <a:t>中，会使用一些标识符，如果</a:t>
            </a:r>
            <a:r>
              <a:rPr lang="zh-CN" altLang="zh-CN" b="1" dirty="0"/>
              <a:t>类的成员名和这些标识符相同</a:t>
            </a:r>
            <a:r>
              <a:rPr lang="zh-CN" altLang="zh-CN" dirty="0"/>
              <a:t>，就会出错，而编译器往往不会给出警告。</a:t>
            </a:r>
            <a:r>
              <a:rPr lang="zh-CN" altLang="en-US" dirty="0"/>
              <a:t>就是这些：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_</a:t>
            </a:r>
            <a:r>
              <a:rPr lang="en-US" altLang="zh-CN" dirty="0" err="1"/>
              <a:t>A_address</a:t>
            </a:r>
            <a:r>
              <a:rPr lang="en-US" altLang="zh-CN" dirty="0"/>
              <a:t>, _</a:t>
            </a:r>
            <a:r>
              <a:rPr lang="en-US" altLang="zh-CN" dirty="0" err="1"/>
              <a:t>N_count</a:t>
            </a:r>
            <a:r>
              <a:rPr lang="en-US" altLang="zh-CN" dirty="0"/>
              <a:t>, </a:t>
            </a:r>
            <a:r>
              <a:rPr lang="en-US" altLang="zh-CN" dirty="0" err="1"/>
              <a:t>Bswap</a:t>
            </a:r>
            <a:r>
              <a:rPr lang="en-US" altLang="zh-CN" dirty="0"/>
              <a:t>, </a:t>
            </a:r>
            <a:r>
              <a:rPr lang="en-US" altLang="zh-CN" dirty="0" err="1"/>
              <a:t>DataIO</a:t>
            </a:r>
            <a:r>
              <a:rPr lang="en-US" altLang="zh-CN" dirty="0"/>
              <a:t>, </a:t>
            </a:r>
            <a:r>
              <a:rPr lang="en-US" altLang="zh-CN" dirty="0" err="1"/>
              <a:t>aDataIO</a:t>
            </a:r>
            <a:r>
              <a:rPr lang="en-US" altLang="zh-CN" dirty="0"/>
              <a:t>,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_vector_, </a:t>
            </a:r>
            <a:r>
              <a:rPr lang="en-US" altLang="zh-CN" dirty="0" err="1"/>
              <a:t>load_array</a:t>
            </a:r>
            <a:r>
              <a:rPr lang="en-US" altLang="zh-CN" dirty="0"/>
              <a:t>, </a:t>
            </a:r>
            <a:r>
              <a:rPr lang="en-US" altLang="zh-CN" dirty="0" err="1"/>
              <a:t>load_vector</a:t>
            </a:r>
            <a:r>
              <a:rPr lang="en-US" altLang="zh-CN" dirty="0"/>
              <a:t>, </a:t>
            </a:r>
            <a:r>
              <a:rPr lang="en-US" altLang="zh-CN" dirty="0" err="1"/>
              <a:t>load_elem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en-US" altLang="zh-CN" dirty="0" err="1"/>
              <a:t>dio_load</a:t>
            </a:r>
            <a:r>
              <a:rPr lang="en-US" altLang="zh-CN" dirty="0"/>
              <a:t>, </a:t>
            </a:r>
            <a:r>
              <a:rPr lang="en-US" altLang="zh-CN" dirty="0" err="1"/>
              <a:t>dio_save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65783A-AEFC-4A9A-8210-0600909B713A}"/>
              </a:ext>
            </a:extLst>
          </p:cNvPr>
          <p:cNvSpPr/>
          <p:nvPr/>
        </p:nvSpPr>
        <p:spPr>
          <a:xfrm>
            <a:off x="3738900" y="3573016"/>
            <a:ext cx="864096" cy="504056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790EE8-153E-4804-AEF7-7761A6B92287}"/>
              </a:ext>
            </a:extLst>
          </p:cNvPr>
          <p:cNvSpPr/>
          <p:nvPr/>
        </p:nvSpPr>
        <p:spPr>
          <a:xfrm>
            <a:off x="539552" y="3573016"/>
            <a:ext cx="3045600" cy="504056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B180C7-4A03-4E5D-BEA8-B0AAF4431C8F}"/>
              </a:ext>
            </a:extLst>
          </p:cNvPr>
          <p:cNvSpPr/>
          <p:nvPr/>
        </p:nvSpPr>
        <p:spPr>
          <a:xfrm>
            <a:off x="3908430" y="3140968"/>
            <a:ext cx="2376264" cy="504056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E1CB78-B4BF-4449-B802-790066EEBFBA}"/>
              </a:ext>
            </a:extLst>
          </p:cNvPr>
          <p:cNvSpPr/>
          <p:nvPr/>
        </p:nvSpPr>
        <p:spPr>
          <a:xfrm>
            <a:off x="518888" y="3140968"/>
            <a:ext cx="3240360" cy="504056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执行序列化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507288" cy="4525963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d1 values ...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d2 values ...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MyData3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d3 values ...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BigEndianDataOutput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AutoGrownMemIO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BigEndianDataInput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resize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1024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可选，</a:t>
            </a:r>
            <a:r>
              <a:rPr lang="zh-CN" altLang="en-US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避免频繁扩张，</a:t>
            </a:r>
            <a:r>
              <a:rPr lang="zh-CN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相当于</a:t>
            </a:r>
            <a:r>
              <a:rPr lang="en-US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 </a:t>
            </a:r>
            <a:r>
              <a:rPr lang="en-US" altLang="zh-CN" sz="1700" kern="0" dirty="0" err="1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vector.reserve</a:t>
            </a:r>
            <a:endParaRPr lang="en-US" altLang="zh-CN" sz="1700" kern="0" dirty="0">
              <a:solidFill>
                <a:srgbClr val="008000"/>
              </a:solidFill>
              <a:latin typeface="微软雅黑" panose="020B0503020204020204" pitchFamily="34" charset="-122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存储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,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也可使用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&amp; 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代替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&lt;&lt;</a:t>
            </a:r>
            <a:endParaRPr lang="zh-CN" altLang="zh-CN" sz="20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 = 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written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();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载入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,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也可使用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&amp; 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代替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&lt;&lt;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" name="气泡: 圆角矩 4">
            <a:extLst>
              <a:ext uri="{FF2B5EF4-FFF2-40B4-BE49-F238E27FC236}">
                <a16:creationId xmlns:a16="http://schemas.microsoft.com/office/drawing/2014/main" id="{6623B4A6-0930-4A0F-A114-BE66A51198DC}"/>
              </a:ext>
            </a:extLst>
          </p:cNvPr>
          <p:cNvSpPr/>
          <p:nvPr/>
        </p:nvSpPr>
        <p:spPr>
          <a:xfrm>
            <a:off x="3080496" y="1196752"/>
            <a:ext cx="4320480" cy="1872208"/>
          </a:xfrm>
          <a:prstGeom prst="wedgeRoundRectCallout">
            <a:avLst>
              <a:gd name="adj1" fmla="val -66134"/>
              <a:gd name="adj2" fmla="val 5788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DataOutput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LittleEndian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DataOutput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AnyOther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DataOutput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</a:p>
        </p:txBody>
      </p:sp>
      <p:sp>
        <p:nvSpPr>
          <p:cNvPr id="8" name="气泡: 圆角矩 7">
            <a:extLst>
              <a:ext uri="{FF2B5EF4-FFF2-40B4-BE49-F238E27FC236}">
                <a16:creationId xmlns:a16="http://schemas.microsoft.com/office/drawing/2014/main" id="{DF9D8BAE-A9E7-4E5A-9189-20C02A87B559}"/>
              </a:ext>
            </a:extLst>
          </p:cNvPr>
          <p:cNvSpPr/>
          <p:nvPr/>
        </p:nvSpPr>
        <p:spPr>
          <a:xfrm>
            <a:off x="3908430" y="1196752"/>
            <a:ext cx="3255858" cy="1872208"/>
          </a:xfrm>
          <a:prstGeom prst="wedgeRoundRectCallout">
            <a:avLst>
              <a:gd name="adj1" fmla="val -17223"/>
              <a:gd name="adj2" fmla="val 6285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OutputBuffer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</a:p>
        </p:txBody>
      </p:sp>
      <p:sp>
        <p:nvSpPr>
          <p:cNvPr id="10" name="气泡: 圆角矩 9">
            <a:extLst>
              <a:ext uri="{FF2B5EF4-FFF2-40B4-BE49-F238E27FC236}">
                <a16:creationId xmlns:a16="http://schemas.microsoft.com/office/drawing/2014/main" id="{53D0A33E-2416-485D-A0D3-ACF5601C5D70}"/>
              </a:ext>
            </a:extLst>
          </p:cNvPr>
          <p:cNvSpPr/>
          <p:nvPr/>
        </p:nvSpPr>
        <p:spPr>
          <a:xfrm>
            <a:off x="3080496" y="1196752"/>
            <a:ext cx="3960000" cy="1872208"/>
          </a:xfrm>
          <a:prstGeom prst="wedgeRoundRectCallout">
            <a:avLst>
              <a:gd name="adj1" fmla="val -47788"/>
              <a:gd name="adj2" fmla="val 8520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DataInput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LittleEndian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DataInput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AnyOther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DataInput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</a:p>
        </p:txBody>
      </p:sp>
      <p:sp>
        <p:nvSpPr>
          <p:cNvPr id="12" name="气泡: 圆角矩 11">
            <a:extLst>
              <a:ext uri="{FF2B5EF4-FFF2-40B4-BE49-F238E27FC236}">
                <a16:creationId xmlns:a16="http://schemas.microsoft.com/office/drawing/2014/main" id="{272D3C6D-A4E7-442E-8D90-FEA5D2CD03CE}"/>
              </a:ext>
            </a:extLst>
          </p:cNvPr>
          <p:cNvSpPr/>
          <p:nvPr/>
        </p:nvSpPr>
        <p:spPr>
          <a:xfrm>
            <a:off x="3476382" y="1052736"/>
            <a:ext cx="3255858" cy="2201252"/>
          </a:xfrm>
          <a:prstGeom prst="wedgeRoundRectCallout">
            <a:avLst>
              <a:gd name="adj1" fmla="val -32058"/>
              <a:gd name="adj2" fmla="val 7212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MinMemIO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InputBuffer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3" name="气泡: 圆角矩 12">
            <a:extLst>
              <a:ext uri="{FF2B5EF4-FFF2-40B4-BE49-F238E27FC236}">
                <a16:creationId xmlns:a16="http://schemas.microsoft.com/office/drawing/2014/main" id="{108A7D53-508D-46FC-A5EA-D4050364ACE5}"/>
              </a:ext>
            </a:extLst>
          </p:cNvPr>
          <p:cNvSpPr/>
          <p:nvPr/>
        </p:nvSpPr>
        <p:spPr>
          <a:xfrm>
            <a:off x="4788024" y="4157169"/>
            <a:ext cx="4176464" cy="1968997"/>
          </a:xfrm>
          <a:prstGeom prst="wedgeRoundRectCallout">
            <a:avLst>
              <a:gd name="adj1" fmla="val -67020"/>
              <a:gd name="adj2" fmla="val -5929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这里使用 </a:t>
            </a:r>
            <a:r>
              <a:rPr lang="en-US" altLang="zh-CN" sz="24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MinMemIO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时，在极端情况下有超高性能，因为它只有一个指针，读写数据时没有越界检查，比较危险，需谨慎使用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7" grpId="0" animBg="1"/>
      <p:bldP spid="7" grpId="1" animBg="1"/>
      <p:bldP spid="2" grpId="0" animBg="1"/>
      <p:bldP spid="2" grpId="1" animBg="1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基本特点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简洁、一致、可靠</a:t>
            </a:r>
            <a:endParaRPr lang="en-US" altLang="zh-CN" dirty="0"/>
          </a:p>
          <a:p>
            <a:pPr lvl="0"/>
            <a:r>
              <a:rPr lang="zh-CN" altLang="en-US" dirty="0"/>
              <a:t>高性能：</a:t>
            </a:r>
            <a:r>
              <a:rPr lang="zh-CN" altLang="zh-CN" dirty="0"/>
              <a:t>比</a:t>
            </a:r>
            <a:r>
              <a:rPr lang="zh-CN" altLang="en-US" dirty="0"/>
              <a:t>其它</a:t>
            </a:r>
            <a:r>
              <a:rPr lang="zh-CN" altLang="zh-CN" dirty="0"/>
              <a:t>同类产品快一个数量级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 err="1"/>
              <a:t>boost.serialization</a:t>
            </a:r>
            <a:r>
              <a:rPr lang="en-US" altLang="zh-CN" dirty="0"/>
              <a:t>, </a:t>
            </a:r>
            <a:r>
              <a:rPr lang="en-US" altLang="zh-CN" dirty="0" err="1"/>
              <a:t>protobuf</a:t>
            </a:r>
            <a:r>
              <a:rPr lang="en-US" altLang="zh-CN" dirty="0"/>
              <a:t> ……</a:t>
            </a:r>
            <a:endParaRPr lang="zh-CN" altLang="zh-CN" dirty="0"/>
          </a:p>
          <a:p>
            <a:pPr lvl="0"/>
            <a:r>
              <a:rPr lang="zh-CN" altLang="zh-CN" dirty="0"/>
              <a:t>支持</a:t>
            </a:r>
            <a:r>
              <a:rPr lang="zh-CN" altLang="en-US" dirty="0"/>
              <a:t>的原生类型：</a:t>
            </a:r>
            <a:endParaRPr lang="en-US" altLang="zh-CN" dirty="0"/>
          </a:p>
          <a:p>
            <a:pPr lvl="1"/>
            <a:r>
              <a:rPr lang="zh-CN" altLang="zh-CN" dirty="0"/>
              <a:t>所有基本类型</a:t>
            </a:r>
            <a:endParaRPr lang="en-US" altLang="zh-CN" dirty="0"/>
          </a:p>
          <a:p>
            <a:pPr lvl="1"/>
            <a:r>
              <a:rPr lang="zh-CN" altLang="zh-CN" dirty="0"/>
              <a:t>所有</a:t>
            </a:r>
            <a:r>
              <a:rPr lang="en-US" altLang="zh-CN" dirty="0"/>
              <a:t>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zh-CN" dirty="0"/>
              <a:t>容器类型（除</a:t>
            </a:r>
            <a:r>
              <a:rPr lang="en-US" altLang="zh-CN" dirty="0"/>
              <a:t> stack/queue </a:t>
            </a:r>
            <a:r>
              <a:rPr lang="zh-CN" altLang="zh-CN" dirty="0"/>
              <a:t>之外）</a:t>
            </a:r>
          </a:p>
          <a:p>
            <a:pPr lvl="1"/>
            <a:r>
              <a:rPr lang="zh-CN" altLang="zh-CN" dirty="0"/>
              <a:t>变长</a:t>
            </a:r>
            <a:r>
              <a:rPr lang="en-US" altLang="zh-CN" dirty="0"/>
              <a:t> int32/uint32/int64/uint64</a:t>
            </a:r>
            <a:endParaRPr lang="zh-CN" altLang="zh-CN" dirty="0"/>
          </a:p>
          <a:p>
            <a:pPr lvl="1"/>
            <a:r>
              <a:rPr lang="en-US" altLang="zh-CN" dirty="0"/>
              <a:t>std::pair</a:t>
            </a:r>
            <a:r>
              <a:rPr lang="zh-CN" altLang="zh-CN" dirty="0"/>
              <a:t>，</a:t>
            </a:r>
            <a:r>
              <a:rPr lang="en-US" altLang="zh-CN" dirty="0"/>
              <a:t>boost::tuple</a:t>
            </a:r>
            <a:endParaRPr lang="zh-CN" altLang="zh-CN" dirty="0"/>
          </a:p>
          <a:p>
            <a:pPr lvl="1"/>
            <a:r>
              <a:rPr lang="zh-CN" altLang="en-US" dirty="0"/>
              <a:t>对 </a:t>
            </a:r>
            <a:r>
              <a:rPr lang="en-US" altLang="zh-CN" dirty="0"/>
              <a:t>vector </a:t>
            </a:r>
            <a:r>
              <a:rPr lang="zh-CN" altLang="en-US" dirty="0"/>
              <a:t>类型有特殊优化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BB8FEC-6411-469B-AA75-815EDAD8E8B3}"/>
              </a:ext>
            </a:extLst>
          </p:cNvPr>
          <p:cNvSpPr/>
          <p:nvPr/>
        </p:nvSpPr>
        <p:spPr>
          <a:xfrm>
            <a:off x="1234691" y="4165706"/>
            <a:ext cx="792000" cy="288032"/>
          </a:xfrm>
          <a:prstGeom prst="roundRect">
            <a:avLst>
              <a:gd name="adj" fmla="val 42132"/>
            </a:avLst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007AAE-8C6F-452B-9D7D-DB430621E31E}"/>
              </a:ext>
            </a:extLst>
          </p:cNvPr>
          <p:cNvSpPr/>
          <p:nvPr/>
        </p:nvSpPr>
        <p:spPr>
          <a:xfrm>
            <a:off x="1254090" y="2875104"/>
            <a:ext cx="792000" cy="288032"/>
          </a:xfrm>
          <a:prstGeom prst="roundRect">
            <a:avLst>
              <a:gd name="adj" fmla="val 42132"/>
            </a:avLst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6ADE20C-C159-4873-917D-6655653FA1D5}"/>
              </a:ext>
            </a:extLst>
          </p:cNvPr>
          <p:cNvSpPr/>
          <p:nvPr/>
        </p:nvSpPr>
        <p:spPr>
          <a:xfrm>
            <a:off x="3331326" y="5461200"/>
            <a:ext cx="792000" cy="288032"/>
          </a:xfrm>
          <a:prstGeom prst="roundRect">
            <a:avLst>
              <a:gd name="adj" fmla="val 42132"/>
            </a:avLst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3ADE8-6977-4FAD-8185-3FA1509BA4A4}"/>
              </a:ext>
            </a:extLst>
          </p:cNvPr>
          <p:cNvSpPr/>
          <p:nvPr/>
        </p:nvSpPr>
        <p:spPr>
          <a:xfrm>
            <a:off x="2411848" y="5461850"/>
            <a:ext cx="792000" cy="288032"/>
          </a:xfrm>
          <a:prstGeom prst="roundRect">
            <a:avLst>
              <a:gd name="adj" fmla="val 42132"/>
            </a:avLst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C2B349-8571-449E-B716-6888BD642A64}"/>
              </a:ext>
            </a:extLst>
          </p:cNvPr>
          <p:cNvSpPr/>
          <p:nvPr/>
        </p:nvSpPr>
        <p:spPr>
          <a:xfrm>
            <a:off x="1221490" y="1576546"/>
            <a:ext cx="828000" cy="288032"/>
          </a:xfrm>
          <a:prstGeom prst="roundRect">
            <a:avLst>
              <a:gd name="adj" fmla="val 421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587E73-C56C-483B-BBAB-EEB49A520081}"/>
              </a:ext>
            </a:extLst>
          </p:cNvPr>
          <p:cNvSpPr/>
          <p:nvPr/>
        </p:nvSpPr>
        <p:spPr>
          <a:xfrm>
            <a:off x="722324" y="3395786"/>
            <a:ext cx="998332" cy="288032"/>
          </a:xfrm>
          <a:prstGeom prst="roundRect">
            <a:avLst>
              <a:gd name="adj" fmla="val 421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59AA21-1500-4D1B-8066-748C6848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性能：耗时对比</a:t>
            </a:r>
            <a:r>
              <a:rPr lang="zh-CN" altLang="en-US" sz="4000" dirty="0"/>
              <a:t>（以微秒为单位）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B8B6B86-B79A-4081-A336-F5649020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2B91AF"/>
                </a:solidFill>
              </a:rPr>
              <a:t>MyData1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fr-FR" altLang="zh-CN" dirty="0">
                <a:solidFill>
                  <a:srgbClr val="000000"/>
                </a:solidFill>
              </a:rPr>
              <a:t>  </a:t>
            </a:r>
            <a:r>
              <a:rPr lang="fr-FR" altLang="zh-CN" dirty="0">
                <a:solidFill>
                  <a:srgbClr val="2B91AF"/>
                </a:solidFill>
              </a:rPr>
              <a:t>uint32_t</a:t>
            </a:r>
            <a:r>
              <a:rPr lang="fr-FR" altLang="zh-CN" dirty="0">
                <a:solidFill>
                  <a:srgbClr val="000000"/>
                </a:solidFill>
              </a:rPr>
              <a:t> a, b, c;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2B91AF"/>
                </a:solidFill>
              </a:rPr>
              <a:t>uint32_t</a:t>
            </a:r>
            <a:r>
              <a:rPr lang="en-US" altLang="zh-CN" dirty="0">
                <a:solidFill>
                  <a:srgbClr val="000000"/>
                </a:solidFill>
              </a:rPr>
              <a:t> d[5];</a:t>
            </a:r>
          </a:p>
          <a:p>
            <a:pPr marL="0" indent="0">
              <a:buNone/>
            </a:pPr>
            <a:r>
              <a:rPr lang="it-IT" altLang="zh-CN" dirty="0">
                <a:solidFill>
                  <a:srgbClr val="000000"/>
                </a:solidFill>
              </a:rPr>
              <a:t>  </a:t>
            </a:r>
            <a:r>
              <a:rPr lang="it-IT" altLang="zh-CN" dirty="0">
                <a:solidFill>
                  <a:srgbClr val="6F008A"/>
                </a:solidFill>
              </a:rPr>
              <a:t>DATA_IO_LOAD_SAVE</a:t>
            </a:r>
            <a:r>
              <a:rPr lang="it-IT" altLang="zh-CN" dirty="0">
                <a:solidFill>
                  <a:srgbClr val="000000"/>
                </a:solidFill>
              </a:rPr>
              <a:t>(</a:t>
            </a:r>
            <a:r>
              <a:rPr lang="it-IT" altLang="zh-CN" dirty="0">
                <a:solidFill>
                  <a:srgbClr val="2B91AF"/>
                </a:solidFill>
              </a:rPr>
              <a:t>MyData1</a:t>
            </a:r>
            <a:r>
              <a:rPr lang="it-IT" altLang="zh-CN" dirty="0">
                <a:solidFill>
                  <a:srgbClr val="000000"/>
                </a:solidFill>
              </a:rPr>
              <a:t>, &amp;a&amp;b&amp;c&amp;d)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2B91AF"/>
                </a:solidFill>
              </a:rPr>
              <a:t>MyData2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fr-FR" altLang="zh-CN" dirty="0">
                <a:solidFill>
                  <a:srgbClr val="000000"/>
                </a:solidFill>
              </a:rPr>
              <a:t>  </a:t>
            </a:r>
            <a:r>
              <a:rPr lang="fr-FR" altLang="zh-CN" dirty="0">
                <a:solidFill>
                  <a:srgbClr val="2B91AF"/>
                </a:solidFill>
              </a:rPr>
              <a:t>uint32_t</a:t>
            </a:r>
            <a:r>
              <a:rPr lang="fr-FR" altLang="zh-CN" dirty="0">
                <a:solidFill>
                  <a:srgbClr val="000000"/>
                </a:solidFill>
              </a:rPr>
              <a:t> a, b, c, d;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2B91AF"/>
                </a:solidFill>
              </a:rPr>
              <a:t>MyData1</a:t>
            </a:r>
            <a:r>
              <a:rPr lang="en-US" altLang="zh-CN" dirty="0">
                <a:solidFill>
                  <a:srgbClr val="000000"/>
                </a:solidFill>
              </a:rPr>
              <a:t> e;</a:t>
            </a:r>
          </a:p>
          <a:p>
            <a:pPr marL="0" indent="0">
              <a:buNone/>
            </a:pPr>
            <a:r>
              <a:rPr lang="it-IT" altLang="zh-CN" dirty="0">
                <a:solidFill>
                  <a:srgbClr val="000000"/>
                </a:solidFill>
              </a:rPr>
              <a:t>  </a:t>
            </a:r>
            <a:r>
              <a:rPr lang="it-IT" altLang="zh-CN" dirty="0">
                <a:solidFill>
                  <a:srgbClr val="6F008A"/>
                </a:solidFill>
              </a:rPr>
              <a:t>DATA_IO_LOAD_SAVE</a:t>
            </a:r>
            <a:r>
              <a:rPr lang="it-IT" altLang="zh-CN" dirty="0">
                <a:solidFill>
                  <a:srgbClr val="000000"/>
                </a:solidFill>
              </a:rPr>
              <a:t>(</a:t>
            </a:r>
            <a:r>
              <a:rPr lang="it-IT" altLang="zh-CN" dirty="0">
                <a:solidFill>
                  <a:srgbClr val="2B91AF"/>
                </a:solidFill>
              </a:rPr>
              <a:t>MyData2</a:t>
            </a:r>
            <a:r>
              <a:rPr lang="it-IT" altLang="zh-CN" dirty="0">
                <a:solidFill>
                  <a:srgbClr val="000000"/>
                </a:solidFill>
              </a:rPr>
              <a:t>, &amp;a&amp;b&amp;c&amp;d&amp;e)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2B91AF"/>
                </a:solidFill>
              </a:rPr>
              <a:t>MyData3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fr-FR" altLang="zh-CN" dirty="0">
                <a:solidFill>
                  <a:srgbClr val="000000"/>
                </a:solidFill>
              </a:rPr>
              <a:t>  </a:t>
            </a:r>
            <a:r>
              <a:rPr lang="fr-FR" altLang="zh-CN" dirty="0">
                <a:solidFill>
                  <a:srgbClr val="2B91AF"/>
                </a:solidFill>
              </a:rPr>
              <a:t>uint32_t</a:t>
            </a:r>
            <a:r>
              <a:rPr lang="fr-FR" altLang="zh-CN" dirty="0">
                <a:solidFill>
                  <a:srgbClr val="000000"/>
                </a:solidFill>
              </a:rPr>
              <a:t> a, b, c;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2B91AF"/>
                </a:solidFill>
              </a:rPr>
              <a:t>uint32_t</a:t>
            </a:r>
            <a:r>
              <a:rPr lang="en-US" altLang="zh-CN" dirty="0">
                <a:solidFill>
                  <a:srgbClr val="000000"/>
                </a:solidFill>
              </a:rPr>
              <a:t> d;</a:t>
            </a:r>
          </a:p>
          <a:p>
            <a:pPr marL="0" indent="0">
              <a:buNone/>
            </a:pPr>
            <a:r>
              <a:rPr lang="it-IT" altLang="zh-CN" dirty="0">
                <a:solidFill>
                  <a:srgbClr val="000000"/>
                </a:solidFill>
              </a:rPr>
              <a:t>  </a:t>
            </a:r>
            <a:r>
              <a:rPr lang="it-IT" altLang="zh-CN" dirty="0">
                <a:solidFill>
                  <a:srgbClr val="6F008A"/>
                </a:solidFill>
              </a:rPr>
              <a:t>DATA_IO_LOAD_SAVE</a:t>
            </a:r>
            <a:r>
              <a:rPr lang="it-IT" altLang="zh-CN" dirty="0">
                <a:solidFill>
                  <a:srgbClr val="000000"/>
                </a:solidFill>
              </a:rPr>
              <a:t>(</a:t>
            </a:r>
            <a:r>
              <a:rPr lang="it-IT" altLang="zh-CN" dirty="0">
                <a:solidFill>
                  <a:srgbClr val="2B91AF"/>
                </a:solidFill>
              </a:rPr>
              <a:t>MyData3</a:t>
            </a:r>
            <a:r>
              <a:rPr lang="it-IT" altLang="zh-CN" dirty="0">
                <a:solidFill>
                  <a:srgbClr val="000000"/>
                </a:solidFill>
              </a:rPr>
              <a:t>, &amp;a&amp;b&amp;c&amp;d)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std::</a:t>
            </a:r>
            <a:r>
              <a:rPr lang="en-US" altLang="zh-CN" dirty="0">
                <a:solidFill>
                  <a:srgbClr val="2B91AF"/>
                </a:solidFill>
              </a:rPr>
              <a:t>pair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>
                <a:solidFill>
                  <a:srgbClr val="2B91AF"/>
                </a:solidFill>
              </a:rPr>
              <a:t>MyData2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2B91AF"/>
                </a:solidFill>
              </a:rPr>
              <a:t>MyData3</a:t>
            </a:r>
            <a:r>
              <a:rPr lang="en-US" altLang="zh-CN" dirty="0">
                <a:solidFill>
                  <a:srgbClr val="000000"/>
                </a:solidFill>
              </a:rPr>
              <a:t>&gt; </a:t>
            </a:r>
            <a:r>
              <a:rPr lang="en-US" altLang="zh-CN" dirty="0">
                <a:solidFill>
                  <a:srgbClr val="2B91AF"/>
                </a:solidFill>
              </a:rPr>
              <a:t>MyData23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ACADEF3-84B4-46E7-9347-15878A64E382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V="1">
            <a:off x="722324" y="1720562"/>
            <a:ext cx="499166" cy="1819240"/>
          </a:xfrm>
          <a:prstGeom prst="curvedConnector3">
            <a:avLst>
              <a:gd name="adj1" fmla="val 145796"/>
            </a:avLst>
          </a:prstGeom>
          <a:ln w="444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3D07A9B5-B550-430D-B3DF-4E88DAEE7536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rot="16200000" flipV="1">
            <a:off x="2301270" y="4035143"/>
            <a:ext cx="1151478" cy="1700635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867A78D-78F9-4286-8458-21F38A3734DE}"/>
              </a:ext>
            </a:extLst>
          </p:cNvPr>
          <p:cNvCxnSpPr>
            <a:cxnSpLocks/>
            <a:stCxn id="20" idx="0"/>
            <a:endCxn id="23" idx="3"/>
          </p:cNvCxnSpPr>
          <p:nvPr/>
        </p:nvCxnSpPr>
        <p:spPr>
          <a:xfrm rot="16200000" flipV="1">
            <a:off x="1205604" y="3859606"/>
            <a:ext cx="2442730" cy="761758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A0EEBDD-ABB3-4AC1-876D-3E5FA0138CEF}"/>
              </a:ext>
            </a:extLst>
          </p:cNvPr>
          <p:cNvSpPr/>
          <p:nvPr/>
        </p:nvSpPr>
        <p:spPr>
          <a:xfrm>
            <a:off x="4932040" y="2498438"/>
            <a:ext cx="3908359" cy="2298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都是简单对象，编译器容易优化</a:t>
            </a:r>
          </a:p>
        </p:txBody>
      </p:sp>
    </p:spTree>
    <p:extLst>
      <p:ext uri="{BB962C8B-B14F-4D97-AF65-F5344CB8AC3E}">
        <p14:creationId xmlns:p14="http://schemas.microsoft.com/office/powerpoint/2010/main" val="17311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0" grpId="0" animBg="1"/>
      <p:bldP spid="1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9AA21-1500-4D1B-8066-748C6848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性能：耗时对比</a:t>
            </a:r>
            <a:r>
              <a:rPr lang="zh-CN" altLang="en-US" sz="4000" dirty="0"/>
              <a:t>（以微秒为单位）</a:t>
            </a: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7729561-CEE5-4656-AA26-6D1935669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7299"/>
              </p:ext>
            </p:extLst>
          </p:nvPr>
        </p:nvGraphicFramePr>
        <p:xfrm>
          <a:off x="0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E56C58A-E814-46C5-A95D-4BB01E2F9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6418"/>
              </p:ext>
            </p:extLst>
          </p:nvPr>
        </p:nvGraphicFramePr>
        <p:xfrm>
          <a:off x="4464496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50AC41C-0EF4-4B6B-AD47-B2A8D3A3F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118778"/>
              </p:ext>
            </p:extLst>
          </p:nvPr>
        </p:nvGraphicFramePr>
        <p:xfrm>
          <a:off x="0" y="38541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6283674-EACB-44BA-9E77-7B2BECA61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129521"/>
              </p:ext>
            </p:extLst>
          </p:nvPr>
        </p:nvGraphicFramePr>
        <p:xfrm>
          <a:off x="4499992" y="38541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17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F1D3-2292-48B7-9B9C-4A7346FA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性能：耗时对比（极端情况）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CA9B11A-E013-4AF1-ACBC-8EF165524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404295"/>
              </p:ext>
            </p:extLst>
          </p:nvPr>
        </p:nvGraphicFramePr>
        <p:xfrm>
          <a:off x="0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69FC56E0-3164-4063-BB0D-69D3CAFCA79E}"/>
              </a:ext>
            </a:extLst>
          </p:cNvPr>
          <p:cNvGrpSpPr/>
          <p:nvPr/>
        </p:nvGrpSpPr>
        <p:grpSpPr>
          <a:xfrm>
            <a:off x="5508104" y="4080856"/>
            <a:ext cx="2952328" cy="2156456"/>
            <a:chOff x="5508104" y="4080856"/>
            <a:chExt cx="2952328" cy="2156456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FDAFE2D2-B6DD-4589-BFF9-DAC11AE2FA57}"/>
                </a:ext>
              </a:extLst>
            </p:cNvPr>
            <p:cNvSpPr/>
            <p:nvPr/>
          </p:nvSpPr>
          <p:spPr>
            <a:xfrm>
              <a:off x="6470625" y="4080856"/>
              <a:ext cx="432048" cy="716296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BC5D99-174A-4E99-A6B5-DD161E32077B}"/>
                </a:ext>
              </a:extLst>
            </p:cNvPr>
            <p:cNvSpPr/>
            <p:nvPr/>
          </p:nvSpPr>
          <p:spPr>
            <a:xfrm>
              <a:off x="5508104" y="4584912"/>
              <a:ext cx="2952328" cy="16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有点夸张，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可能是编译器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做了特殊优化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15B8CFE-0B0F-4B15-9C81-7037898779B4}"/>
              </a:ext>
            </a:extLst>
          </p:cNvPr>
          <p:cNvSpPr txBox="1"/>
          <p:nvPr/>
        </p:nvSpPr>
        <p:spPr>
          <a:xfrm>
            <a:off x="395536" y="4293096"/>
            <a:ext cx="473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inherit"/>
              </a:rPr>
              <a:t>struct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4ED0"/>
                </a:solidFill>
                <a:latin typeface="inherit"/>
              </a:rPr>
              <a:t>MyData1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{</a:t>
            </a:r>
            <a:endParaRPr lang="en-US" altLang="zh-CN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uint32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t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c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;</a:t>
            </a:r>
            <a:endParaRPr lang="en-US" altLang="zh-CN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uint32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t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d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zh-CN" dirty="0">
                <a:solidFill>
                  <a:srgbClr val="CE0000"/>
                </a:solidFill>
                <a:latin typeface="inherit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];</a:t>
            </a:r>
            <a:endParaRPr lang="en-US" altLang="zh-CN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dirty="0">
                <a:solidFill>
                  <a:srgbClr val="004ED0"/>
                </a:solidFill>
                <a:latin typeface="inherit"/>
              </a:rPr>
              <a:t>DATA_IO_LOAD_SAVE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MyData1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zh-C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dirty="0">
                <a:solidFill>
                  <a:srgbClr val="002D7A"/>
                </a:solidFill>
                <a:latin typeface="inherit"/>
              </a:rPr>
              <a:t>&amp;</a:t>
            </a:r>
            <a:r>
              <a:rPr lang="en-US" altLang="zh-CN" dirty="0" err="1">
                <a:solidFill>
                  <a:srgbClr val="002D7A"/>
                </a:solidFill>
                <a:latin typeface="inherit"/>
              </a:rPr>
              <a:t>a&amp;b&amp;c&amp;d</a:t>
            </a:r>
            <a:r>
              <a:rPr lang="en-US" altLang="zh-CN" dirty="0">
                <a:solidFill>
                  <a:srgbClr val="333333"/>
                </a:solidFill>
                <a:latin typeface="inherit"/>
              </a:rPr>
              <a:t>)</a:t>
            </a:r>
            <a:endParaRPr lang="en-US" altLang="zh-CN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inherit"/>
              </a:rPr>
              <a:t>};</a:t>
            </a:r>
            <a:endParaRPr lang="en-US" altLang="zh-CN" dirty="0"/>
          </a:p>
          <a:p>
            <a:r>
              <a:rPr lang="en-US" altLang="zh-CN" dirty="0"/>
              <a:t>MyData1 </a:t>
            </a:r>
            <a:r>
              <a:rPr lang="zh-CN" altLang="en-US" dirty="0"/>
              <a:t>定义为局部变量</a:t>
            </a:r>
            <a:endParaRPr lang="en-US" altLang="zh-CN" dirty="0"/>
          </a:p>
          <a:p>
            <a:r>
              <a:rPr lang="zh-CN" altLang="en-US" dirty="0"/>
              <a:t>循环 </a:t>
            </a:r>
            <a:r>
              <a:rPr lang="en-US" altLang="zh-CN" dirty="0"/>
              <a:t>loop = 4000 </a:t>
            </a:r>
            <a:r>
              <a:rPr lang="zh-CN" altLang="en-US" dirty="0"/>
              <a:t>次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3F83540-BB61-43A6-A94A-0082EBB23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716493"/>
              </p:ext>
            </p:extLst>
          </p:nvPr>
        </p:nvGraphicFramePr>
        <p:xfrm>
          <a:off x="4464496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4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2D835-D2E2-4526-8C09-80AF993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编译速度、代码尺寸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6F68-8E8C-4DBC-B79F-4D87F792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 </a:t>
            </a:r>
            <a:r>
              <a:rPr lang="en-US" altLang="zh-CN" dirty="0" err="1"/>
              <a:t>boost.serialization</a:t>
            </a:r>
            <a:endParaRPr lang="en-US" altLang="zh-CN" dirty="0"/>
          </a:p>
          <a:p>
            <a:pPr lvl="1"/>
            <a:r>
              <a:rPr lang="zh-CN" altLang="en-US" dirty="0"/>
              <a:t>编译速度更快， </a:t>
            </a:r>
            <a:r>
              <a:rPr lang="en-US" altLang="zh-CN" dirty="0"/>
              <a:t>3 </a:t>
            </a:r>
            <a:r>
              <a:rPr lang="zh-CN" altLang="en-US" dirty="0"/>
              <a:t>倍以上</a:t>
            </a:r>
            <a:endParaRPr lang="en-US" altLang="zh-CN" dirty="0"/>
          </a:p>
          <a:p>
            <a:pPr lvl="1"/>
            <a:r>
              <a:rPr lang="zh-CN" altLang="en-US" dirty="0"/>
              <a:t>代码尺寸更小，</a:t>
            </a:r>
            <a:r>
              <a:rPr lang="en-US" altLang="zh-CN" dirty="0"/>
              <a:t>30% </a:t>
            </a:r>
            <a:r>
              <a:rPr lang="zh-CN" altLang="en-US" dirty="0"/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36057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应用</a:t>
            </a:r>
            <a:r>
              <a:rPr lang="en-US" altLang="zh-CN"/>
              <a:t>(applications)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400" y="1313999"/>
            <a:ext cx="8698088" cy="5202000"/>
          </a:xfrm>
        </p:spPr>
        <p:txBody>
          <a:bodyPr/>
          <a:lstStyle/>
          <a:p>
            <a:r>
              <a:rPr lang="en-US" altLang="zh-CN" dirty="0" err="1"/>
              <a:t>terark.rpc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non-</a:t>
            </a:r>
            <a:r>
              <a:rPr lang="en-US" altLang="zh-CN" dirty="0" err="1"/>
              <a:t>idl</a:t>
            </a: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endParaRPr lang="en-US" altLang="zh-CN" dirty="0"/>
          </a:p>
          <a:p>
            <a:pPr lvl="1"/>
            <a:r>
              <a:rPr lang="en-US" altLang="zh-CN" dirty="0" err="1"/>
              <a:t>DataIO</a:t>
            </a:r>
            <a:r>
              <a:rPr lang="en-US" altLang="zh-CN" dirty="0"/>
              <a:t> is used for parameter passing</a:t>
            </a:r>
          </a:p>
          <a:p>
            <a:pPr lvl="1"/>
            <a:r>
              <a:rPr lang="zh-CN" altLang="en-US" dirty="0"/>
              <a:t>大量、规范地使用宏实现</a:t>
            </a:r>
            <a:endParaRPr lang="en-US" altLang="zh-CN" dirty="0"/>
          </a:p>
          <a:p>
            <a:r>
              <a:rPr lang="en-US" altLang="zh-CN" dirty="0" err="1"/>
              <a:t>BerkelyDB</a:t>
            </a:r>
            <a:r>
              <a:rPr lang="en-US" altLang="zh-CN" dirty="0"/>
              <a:t> wrapper in </a:t>
            </a:r>
            <a:r>
              <a:rPr lang="en-US" altLang="zh-CN" dirty="0" err="1"/>
              <a:t>terark</a:t>
            </a:r>
            <a:endParaRPr lang="en-US" altLang="zh-CN" dirty="0"/>
          </a:p>
          <a:p>
            <a:pPr lvl="1"/>
            <a:r>
              <a:rPr lang="en-US" altLang="zh-CN" dirty="0" err="1"/>
              <a:t>DataIO</a:t>
            </a:r>
            <a:r>
              <a:rPr lang="en-US" altLang="zh-CN" dirty="0"/>
              <a:t> is used 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Key, Value</a:t>
            </a:r>
            <a:r>
              <a:rPr lang="en-US" altLang="zh-CN" dirty="0"/>
              <a:t> serialization</a:t>
            </a:r>
          </a:p>
          <a:p>
            <a:pPr lvl="1"/>
            <a:r>
              <a:rPr lang="en-US" altLang="zh-CN" dirty="0" err="1"/>
              <a:t>dbmap</a:t>
            </a:r>
            <a:r>
              <a:rPr lang="en-US" altLang="zh-CN" dirty="0"/>
              <a:t>&lt;K,V&gt; is like</a:t>
            </a:r>
            <a:r>
              <a:rPr lang="zh-CN" altLang="en-US" dirty="0"/>
              <a:t> </a:t>
            </a:r>
            <a:r>
              <a:rPr lang="en-US" altLang="zh-CN" dirty="0"/>
              <a:t>map&lt;K,V&gt;</a:t>
            </a:r>
          </a:p>
          <a:p>
            <a:pPr lvl="1"/>
            <a:r>
              <a:rPr lang="en-US" altLang="zh-CN" dirty="0" err="1"/>
              <a:t>kmapdset</a:t>
            </a:r>
            <a:r>
              <a:rPr lang="en-US" altLang="zh-CN" dirty="0"/>
              <a:t>&lt;K,V&gt; is like map&lt;K, vector&lt;V&gt; &gt;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079F-9741-4D03-A0C8-F13F3A4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TODO: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3A77B-91C1-494A-8B14-51F1402E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 </a:t>
            </a:r>
            <a:r>
              <a:rPr lang="en-US" altLang="zh-CN" dirty="0" err="1"/>
              <a:t>leveldb</a:t>
            </a:r>
            <a:r>
              <a:rPr lang="en-US" altLang="zh-CN" dirty="0"/>
              <a:t>/</a:t>
            </a:r>
            <a:r>
              <a:rPr lang="en-US" altLang="zh-CN" dirty="0" err="1"/>
              <a:t>rocksdb</a:t>
            </a:r>
            <a:r>
              <a:rPr lang="en-US" altLang="zh-CN" dirty="0"/>
              <a:t> </a:t>
            </a:r>
            <a:r>
              <a:rPr lang="en-US" altLang="zh-CN" dirty="0" err="1"/>
              <a:t>KeyValue</a:t>
            </a:r>
            <a:r>
              <a:rPr lang="en-US" altLang="zh-CN" dirty="0"/>
              <a:t> </a:t>
            </a:r>
            <a:r>
              <a:rPr lang="zh-CN" altLang="en-US" dirty="0"/>
              <a:t>自动序列化</a:t>
            </a:r>
            <a:endParaRPr lang="en-US" altLang="zh-CN" dirty="0"/>
          </a:p>
          <a:p>
            <a:pPr lvl="1"/>
            <a:r>
              <a:rPr lang="zh-CN" altLang="en-US" dirty="0"/>
              <a:t>类似针对 </a:t>
            </a:r>
            <a:r>
              <a:rPr lang="en-US" altLang="zh-CN" dirty="0" err="1"/>
              <a:t>BerkerlyDB</a:t>
            </a:r>
            <a:r>
              <a:rPr lang="en-US" altLang="zh-CN" dirty="0"/>
              <a:t> </a:t>
            </a:r>
            <a:r>
              <a:rPr lang="zh-CN" altLang="en-US" dirty="0"/>
              <a:t>的自动序列化</a:t>
            </a:r>
            <a:endParaRPr lang="en-US" altLang="zh-CN" dirty="0"/>
          </a:p>
          <a:p>
            <a:r>
              <a:rPr lang="zh-CN" altLang="en-US" dirty="0"/>
              <a:t>实现其他序列化协议</a:t>
            </a:r>
            <a:endParaRPr lang="en-US" altLang="zh-CN" dirty="0"/>
          </a:p>
          <a:p>
            <a:pPr lvl="1"/>
            <a:r>
              <a:rPr lang="zh-CN" altLang="en-US" dirty="0"/>
              <a:t>如 </a:t>
            </a:r>
            <a:r>
              <a:rPr lang="en-US" altLang="zh-CN" dirty="0" err="1"/>
              <a:t>avro</a:t>
            </a:r>
            <a:r>
              <a:rPr lang="en-US" altLang="zh-CN" dirty="0"/>
              <a:t>, </a:t>
            </a:r>
            <a:r>
              <a:rPr lang="en-US" altLang="zh-CN" dirty="0" err="1"/>
              <a:t>protobuf</a:t>
            </a:r>
            <a:r>
              <a:rPr lang="zh-CN" altLang="en-US" dirty="0"/>
              <a:t> 等</a:t>
            </a:r>
            <a:endParaRPr lang="en-US" altLang="zh-CN" dirty="0"/>
          </a:p>
          <a:p>
            <a:r>
              <a:rPr lang="zh-CN" altLang="en-US" dirty="0"/>
              <a:t>实现文本形式的序列化</a:t>
            </a:r>
            <a:endParaRPr lang="en-US" altLang="zh-CN" dirty="0"/>
          </a:p>
          <a:p>
            <a:pPr lvl="1"/>
            <a:r>
              <a:rPr lang="zh-CN" altLang="en-US" dirty="0"/>
              <a:t>将宏中的参数转化成文本进行 </a:t>
            </a:r>
            <a:r>
              <a:rPr lang="en-US" altLang="zh-CN" dirty="0"/>
              <a:t>Parse</a:t>
            </a:r>
          </a:p>
          <a:p>
            <a:pPr lvl="2"/>
            <a:r>
              <a:rPr lang="zh-CN" altLang="en-US" dirty="0"/>
              <a:t>如 </a:t>
            </a:r>
            <a:r>
              <a:rPr lang="en-US" altLang="zh-CN" dirty="0" err="1"/>
              <a:t>ClassName</a:t>
            </a:r>
            <a:r>
              <a:rPr lang="en-US" altLang="zh-CN" dirty="0"/>
              <a:t>, Member </a:t>
            </a:r>
            <a:r>
              <a:rPr lang="zh-CN" altLang="en-US" dirty="0"/>
              <a:t>列表等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28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Project Home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hlinkClick r:id="rId2"/>
                  </a:rPr>
                  <a:t>http://github.com/terark/terark-base</a:t>
                </a:r>
                <a:endParaRPr lang="en-US" altLang="zh-CN" dirty="0"/>
              </a:p>
              <a:p>
                <a:r>
                  <a:rPr lang="en-US" altLang="zh-CN" dirty="0"/>
                  <a:t>Other modules in </a:t>
                </a:r>
                <a:r>
                  <a:rPr lang="en-US" altLang="zh-CN" dirty="0" err="1"/>
                  <a:t>terark</a:t>
                </a:r>
                <a:r>
                  <a:rPr lang="en-US" altLang="zh-CN" dirty="0"/>
                  <a:t>-base</a:t>
                </a:r>
              </a:p>
              <a:p>
                <a:pPr lvl="1"/>
                <a:r>
                  <a:rPr lang="en-US" altLang="zh-CN" dirty="0"/>
                  <a:t>Pipeline threads</a:t>
                </a:r>
              </a:p>
              <a:p>
                <a:pPr lvl="1"/>
                <a:r>
                  <a:rPr lang="en-US" altLang="zh-CN" dirty="0"/>
                  <a:t>Array based hash tables</a:t>
                </a:r>
              </a:p>
              <a:p>
                <a:pPr lvl="1"/>
                <a:r>
                  <a:rPr lang="en-US" altLang="zh-CN" dirty="0"/>
                  <a:t>Threaded Red-Black Tree</a:t>
                </a:r>
              </a:p>
              <a:p>
                <a:pPr lvl="2"/>
                <a:r>
                  <a:rPr lang="en-US" altLang="zh-CN" dirty="0"/>
                  <a:t>Array based, use array index as pointer</a:t>
                </a:r>
              </a:p>
              <a:p>
                <a:pPr lvl="2"/>
                <a:r>
                  <a:rPr lang="en-US" altLang="zh-CN" dirty="0"/>
                  <a:t>Color &amp; Thread-Tag compressed into integer index</a:t>
                </a:r>
              </a:p>
              <a:p>
                <a:pPr lvl="2"/>
                <a:r>
                  <a:rPr lang="en-US" altLang="zh-CN" dirty="0"/>
                  <a:t>2 integer size Per-Node</a:t>
                </a:r>
              </a:p>
              <a:p>
                <a:pPr lvl="3"/>
                <a:r>
                  <a:rPr lang="en-US" altLang="zh-CN" dirty="0"/>
                  <a:t>normally use uint32,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dirty="0"/>
                  <a:t> nodes</a:t>
                </a:r>
              </a:p>
              <a:p>
                <a:pPr lvl="3"/>
                <a:r>
                  <a:rPr lang="en-US" altLang="zh-CN" dirty="0"/>
                  <a:t>std::(multi)?(</a:t>
                </a:r>
                <a:r>
                  <a:rPr lang="en-US" altLang="zh-CN" dirty="0" err="1"/>
                  <a:t>map|set</a:t>
                </a:r>
                <a:r>
                  <a:rPr lang="en-US" altLang="zh-CN" dirty="0"/>
                  <a:t>)  is 4 </a:t>
                </a:r>
                <a:r>
                  <a:rPr lang="en-US" altLang="zh-CN" dirty="0" err="1"/>
                  <a:t>Ptr</a:t>
                </a:r>
                <a:r>
                  <a:rPr lang="en-US" altLang="zh-CN" dirty="0"/>
                  <a:t> size Per-Node</a:t>
                </a:r>
              </a:p>
              <a:p>
                <a:pPr lvl="1"/>
                <a:r>
                  <a:rPr lang="en-US" altLang="zh-CN" dirty="0"/>
                  <a:t>More 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"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264318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Questions ?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可选，而非强制</a:t>
            </a:r>
          </a:p>
          <a:p>
            <a:pPr lvl="1"/>
            <a:r>
              <a:rPr lang="zh-CN" altLang="zh-CN" dirty="0"/>
              <a:t>对于小对象，通常不需要版本控制</a:t>
            </a:r>
          </a:p>
          <a:p>
            <a:r>
              <a:rPr lang="en-US" altLang="zh-CN" dirty="0"/>
              <a:t>boost::serialization </a:t>
            </a:r>
            <a:r>
              <a:rPr lang="zh-CN" altLang="zh-CN" dirty="0"/>
              <a:t>的版本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zh-CN" altLang="zh-CN" dirty="0"/>
              <a:t>强制的，</a:t>
            </a:r>
            <a:r>
              <a:rPr lang="zh-CN" altLang="en-US" dirty="0"/>
              <a:t>每个非原生类型都有版本</a:t>
            </a:r>
            <a:endParaRPr lang="en-US" altLang="zh-CN" dirty="0"/>
          </a:p>
          <a:p>
            <a:pPr lvl="1"/>
            <a:r>
              <a:rPr lang="zh-CN" altLang="en-US" dirty="0"/>
              <a:t>该</a:t>
            </a:r>
            <a:r>
              <a:rPr lang="zh-CN" altLang="zh-CN" dirty="0"/>
              <a:t>框架</a:t>
            </a:r>
            <a:r>
              <a:rPr lang="zh-CN" altLang="en-US" dirty="0"/>
              <a:t>的出生</a:t>
            </a:r>
            <a:r>
              <a:rPr lang="zh-CN" altLang="zh-CN" dirty="0"/>
              <a:t>就是因为</a:t>
            </a:r>
            <a:r>
              <a:rPr lang="en-US" altLang="zh-CN" dirty="0"/>
              <a:t> boost </a:t>
            </a:r>
            <a:r>
              <a:rPr lang="zh-CN" altLang="zh-CN" dirty="0"/>
              <a:t>不能省略版本号</a:t>
            </a:r>
          </a:p>
          <a:p>
            <a:r>
              <a:rPr lang="zh-CN" altLang="en-US" dirty="0"/>
              <a:t>仅向后兼容（新代码可读旧数据）</a:t>
            </a:r>
            <a:endParaRPr lang="en-US" altLang="zh-CN" dirty="0"/>
          </a:p>
          <a:p>
            <a:pPr lvl="1"/>
            <a:r>
              <a:rPr lang="en-US" altLang="zh-CN" dirty="0" err="1"/>
              <a:t>protobuf</a:t>
            </a:r>
            <a:r>
              <a:rPr lang="zh-CN" altLang="en-US" dirty="0"/>
              <a:t> 旧代码可读新数据，可扩展性更好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非侵入：</a:t>
            </a:r>
            <a:r>
              <a:rPr lang="zh-CN" altLang="zh-CN"/>
              <a:t>不污染名字空间</a:t>
            </a:r>
          </a:p>
          <a:p>
            <a:r>
              <a:rPr lang="zh-CN" altLang="zh-CN"/>
              <a:t>声明式语法</a:t>
            </a:r>
            <a:r>
              <a:rPr lang="zh-CN" altLang="en-US"/>
              <a:t>：</a:t>
            </a:r>
            <a:r>
              <a:rPr lang="zh-CN" altLang="zh-CN"/>
              <a:t>简单</a:t>
            </a:r>
            <a:r>
              <a:rPr lang="zh-CN" altLang="en-US"/>
              <a:t>、一致、清爽、</a:t>
            </a:r>
            <a:r>
              <a:rPr lang="zh-CN" altLang="zh-CN"/>
              <a:t>可靠</a:t>
            </a:r>
            <a:endParaRPr lang="en-US" altLang="zh-CN"/>
          </a:p>
          <a:p>
            <a:pPr lvl="1"/>
            <a:r>
              <a:rPr lang="zh-CN" altLang="en-US"/>
              <a:t>使用宏声明，只需声明一次</a:t>
            </a:r>
            <a:endParaRPr lang="en-US" altLang="zh-CN"/>
          </a:p>
          <a:p>
            <a:pPr lvl="1"/>
            <a:r>
              <a:rPr lang="zh-CN" altLang="en-US"/>
              <a:t>宏的实现高度优化</a:t>
            </a:r>
            <a:endParaRPr lang="en-US" altLang="zh-CN"/>
          </a:p>
          <a:p>
            <a:r>
              <a:rPr lang="zh-CN" altLang="en-US"/>
              <a:t>使用标准</a:t>
            </a:r>
            <a:r>
              <a:rPr lang="en-US" altLang="zh-CN"/>
              <a:t>C++</a:t>
            </a:r>
          </a:p>
          <a:p>
            <a:pPr lvl="1"/>
            <a:r>
              <a:rPr lang="en-US" altLang="zh-CN"/>
              <a:t>vc2015+</a:t>
            </a:r>
          </a:p>
          <a:p>
            <a:pPr lvl="1"/>
            <a:r>
              <a:rPr lang="en-US" altLang="zh-CN"/>
              <a:t>gcc 4.8+</a:t>
            </a:r>
          </a:p>
          <a:p>
            <a:pPr lvl="1"/>
            <a:r>
              <a:rPr lang="zh-CN" altLang="en-US"/>
              <a:t>其它编译器（版本）未测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基本用法：无版本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273A5F-4944-4584-8496-843A7B768459}"/>
              </a:ext>
            </a:extLst>
          </p:cNvPr>
          <p:cNvGrpSpPr/>
          <p:nvPr/>
        </p:nvGrpSpPr>
        <p:grpSpPr>
          <a:xfrm>
            <a:off x="4788024" y="1340768"/>
            <a:ext cx="4140824" cy="4968552"/>
            <a:chOff x="4788024" y="1340768"/>
            <a:chExt cx="4140824" cy="496855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6CCA837-645A-4018-99AA-95ECB5975929}"/>
                </a:ext>
              </a:extLst>
            </p:cNvPr>
            <p:cNvSpPr/>
            <p:nvPr/>
          </p:nvSpPr>
          <p:spPr>
            <a:xfrm>
              <a:off x="5412536" y="5877272"/>
              <a:ext cx="2724192" cy="4320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1CFEA731-28EB-4157-A7E6-F33360B0AF3E}"/>
                </a:ext>
              </a:extLst>
            </p:cNvPr>
            <p:cNvSpPr/>
            <p:nvPr/>
          </p:nvSpPr>
          <p:spPr>
            <a:xfrm>
              <a:off x="4788024" y="1340768"/>
              <a:ext cx="4140824" cy="2232248"/>
            </a:xfrm>
            <a:prstGeom prst="wedgeRoundRectCallout">
              <a:avLst>
                <a:gd name="adj1" fmla="val 16754"/>
                <a:gd name="adj2" fmla="val 15623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在宏中被多次调用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zh-CN" altLang="en-US" sz="28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类型推导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r>
                <a:rPr lang="zh-CN" altLang="en-US" sz="28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</a:t>
              </a:r>
              <a:r>
                <a:rPr lang="zh-CN" altLang="en-US" sz="28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40751E-5B3D-4318-829B-5BEFE4661E6F}"/>
              </a:ext>
            </a:extLst>
          </p:cNvPr>
          <p:cNvGrpSpPr/>
          <p:nvPr/>
        </p:nvGrpSpPr>
        <p:grpSpPr>
          <a:xfrm>
            <a:off x="4067944" y="1556792"/>
            <a:ext cx="4618856" cy="4752528"/>
            <a:chOff x="4067944" y="1556792"/>
            <a:chExt cx="4618856" cy="47525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BECB4E5-5A93-4B4C-BD6D-19BA732138A4}"/>
                </a:ext>
              </a:extLst>
            </p:cNvPr>
            <p:cNvSpPr/>
            <p:nvPr/>
          </p:nvSpPr>
          <p:spPr>
            <a:xfrm>
              <a:off x="5364088" y="5877272"/>
              <a:ext cx="288032" cy="4320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7">
              <a:extLst>
                <a:ext uri="{FF2B5EF4-FFF2-40B4-BE49-F238E27FC236}">
                  <a16:creationId xmlns:a16="http://schemas.microsoft.com/office/drawing/2014/main" id="{C061FB01-DFC7-4ED5-A70C-954592200B82}"/>
                </a:ext>
              </a:extLst>
            </p:cNvPr>
            <p:cNvSpPr/>
            <p:nvPr/>
          </p:nvSpPr>
          <p:spPr>
            <a:xfrm>
              <a:off x="4067944" y="1556792"/>
              <a:ext cx="4618856" cy="1944216"/>
            </a:xfrm>
            <a:prstGeom prst="wedgeRoundRectCallout">
              <a:avLst>
                <a:gd name="adj1" fmla="val -18504"/>
                <a:gd name="adj2" fmla="val 18146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形式上：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“前缀操作符”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而不是“分隔符”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代码生成器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更友好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9292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kern="0" dirty="0" err="1">
                <a:solidFill>
                  <a:srgbClr val="0000FF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struct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MyData1 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{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string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set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e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var_int32_t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f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400" kern="0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// </a:t>
            </a:r>
            <a:r>
              <a:rPr lang="en-US" altLang="zh-CN" sz="2400" kern="0" dirty="0" err="1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f.t</a:t>
            </a:r>
            <a:r>
              <a:rPr lang="en-US" altLang="zh-CN" sz="2400" kern="0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is int32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var_uint64_t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g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// </a:t>
            </a:r>
            <a:r>
              <a:rPr lang="en-US" altLang="zh-CN" sz="2400" kern="0" dirty="0" err="1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g.t</a:t>
            </a:r>
            <a:r>
              <a:rPr lang="en-US" altLang="zh-CN" sz="2400" kern="0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is uint64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map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string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h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altLang="zh-CN" sz="2000" kern="0" dirty="0">
                <a:cs typeface="Tahoma" pitchFamily="34" charset="0"/>
              </a:rPr>
              <a:t>	</a:t>
            </a:r>
            <a:r>
              <a:rPr lang="en-US" altLang="zh-CN" sz="2000" kern="0" dirty="0">
                <a:solidFill>
                  <a:srgbClr val="008000"/>
                </a:solidFill>
                <a:cs typeface="Tahoma" pitchFamily="34" charset="0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cs typeface="Tahoma" pitchFamily="34" charset="0"/>
              </a:rPr>
              <a:t>声明序列化，无版本控制</a:t>
            </a:r>
            <a:endParaRPr lang="zh-CN" altLang="zh-CN" sz="2000" kern="100" dirty="0"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DATA_IO_LOAD_SAVE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MyData1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e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f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g</a:t>
            </a:r>
            <a:r>
              <a:rPr lang="en-US" altLang="zh-CN" sz="2400" kern="0" dirty="0" err="1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h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)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Tahoma" pitchFamily="34" charset="0"/>
                <a:cs typeface="Tahoma" pitchFamily="34" charset="0"/>
              </a:rPr>
              <a:t>};</a:t>
            </a:r>
            <a:endParaRPr lang="zh-CN" altLang="zh-CN" sz="2400" kern="100" dirty="0">
              <a:latin typeface="Consolas" panose="020B0609020204030204" pitchFamily="49" charset="0"/>
              <a:ea typeface="GungsuhChe" pitchFamily="49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基本用法：有版本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A4C7BB-13F9-41E5-8381-65C9438282AB}"/>
              </a:ext>
            </a:extLst>
          </p:cNvPr>
          <p:cNvGrpSpPr/>
          <p:nvPr/>
        </p:nvGrpSpPr>
        <p:grpSpPr>
          <a:xfrm>
            <a:off x="3074502" y="3587686"/>
            <a:ext cx="3168352" cy="2361594"/>
            <a:chOff x="3074502" y="3587686"/>
            <a:chExt cx="3168352" cy="236159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FECAAB8-73E1-4D9F-A388-34B9C7568669}"/>
                </a:ext>
              </a:extLst>
            </p:cNvPr>
            <p:cNvSpPr/>
            <p:nvPr/>
          </p:nvSpPr>
          <p:spPr>
            <a:xfrm>
              <a:off x="3295416" y="3587686"/>
              <a:ext cx="360040" cy="360040"/>
            </a:xfrm>
            <a:prstGeom prst="roundRect">
              <a:avLst/>
            </a:prstGeom>
            <a:solidFill>
              <a:srgbClr val="D7D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591C59FE-43EF-4907-AE98-72CF5AD02110}"/>
                </a:ext>
              </a:extLst>
            </p:cNvPr>
            <p:cNvSpPr/>
            <p:nvPr/>
          </p:nvSpPr>
          <p:spPr>
            <a:xfrm>
              <a:off x="3074502" y="5229200"/>
              <a:ext cx="3168352" cy="720080"/>
            </a:xfrm>
            <a:prstGeom prst="wedgeRoundRectCallout">
              <a:avLst>
                <a:gd name="adj1" fmla="val -37260"/>
                <a:gd name="adj2" fmla="val -24657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表示带版本的序列化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5E37AB-C01D-4548-A810-E0CE6BD26A14}"/>
              </a:ext>
            </a:extLst>
          </p:cNvPr>
          <p:cNvGrpSpPr/>
          <p:nvPr/>
        </p:nvGrpSpPr>
        <p:grpSpPr>
          <a:xfrm>
            <a:off x="5076056" y="3587686"/>
            <a:ext cx="1944216" cy="2361594"/>
            <a:chOff x="5076056" y="3587686"/>
            <a:chExt cx="1944216" cy="236159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6F49A17-FF83-40C6-A9CE-B54F9FA1069D}"/>
                </a:ext>
              </a:extLst>
            </p:cNvPr>
            <p:cNvSpPr/>
            <p:nvPr/>
          </p:nvSpPr>
          <p:spPr>
            <a:xfrm>
              <a:off x="5124504" y="3587686"/>
              <a:ext cx="216000" cy="360040"/>
            </a:xfrm>
            <a:prstGeom prst="roundRect">
              <a:avLst/>
            </a:prstGeom>
            <a:solidFill>
              <a:srgbClr val="D7D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EB51FFE9-D8C5-4AB4-BB35-176679AD08EC}"/>
                </a:ext>
              </a:extLst>
            </p:cNvPr>
            <p:cNvSpPr/>
            <p:nvPr/>
          </p:nvSpPr>
          <p:spPr>
            <a:xfrm>
              <a:off x="5076056" y="5229200"/>
              <a:ext cx="1944216" cy="720080"/>
            </a:xfrm>
            <a:prstGeom prst="wedgeRoundRectCallout">
              <a:avLst>
                <a:gd name="adj1" fmla="val -42244"/>
                <a:gd name="adj2" fmla="val -24657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当前版本号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200" kern="0" dirty="0" err="1">
                <a:solidFill>
                  <a:srgbClr val="0000FF"/>
                </a:solidFill>
                <a:ea typeface="GungsuhChe" pitchFamily="49" charset="-127"/>
                <a:cs typeface="Times New Roman"/>
              </a:rPr>
              <a:t>struct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 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{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  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int32_t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   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uint64_t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e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f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set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 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map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std</a:t>
            </a:r>
            <a:r>
              <a:rPr lang="en-US" altLang="zh-CN" sz="2200" kern="0" dirty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vector</a:t>
            </a:r>
            <a:r>
              <a:rPr lang="en-US" altLang="zh-CN" sz="2200" kern="0" dirty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h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1800" kern="0" dirty="0">
                <a:latin typeface="微软雅黑" panose="020B0503020204020204" pitchFamily="34" charset="-122"/>
                <a:cs typeface="Times New Roman"/>
              </a:rPr>
              <a:t>	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声明序列化，有版本控制</a:t>
            </a:r>
            <a:endParaRPr lang="zh-CN" altLang="zh-CN" sz="18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DATA_IO_LOAD_SAVE_</a:t>
            </a:r>
            <a:r>
              <a:rPr lang="en-US" altLang="zh-CN" sz="2200" kern="0" dirty="0">
                <a:solidFill>
                  <a:srgbClr val="C00000"/>
                </a:solidFill>
                <a:ea typeface="GungsuhChe" pitchFamily="49" charset="-127"/>
                <a:cs typeface="Times New Roman"/>
              </a:rPr>
              <a:t>V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 </a:t>
            </a:r>
            <a:r>
              <a:rPr lang="en-US" altLang="zh-CN" sz="2200" kern="0" dirty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当前版本</a:t>
            </a:r>
            <a:endParaRPr lang="zh-CN" altLang="zh-CN" sz="22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</a:t>
            </a:r>
            <a:r>
              <a:rPr lang="en-US" altLang="zh-CN" sz="22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</a:t>
            </a:r>
            <a:r>
              <a:rPr lang="en-US" altLang="zh-CN" sz="22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int32,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作为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var_int32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存储</a:t>
            </a:r>
            <a:endParaRPr lang="zh-CN" altLang="zh-CN" sz="22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e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uint64,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作为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var_uint64 </a:t>
            </a:r>
            <a:r>
              <a:rPr lang="zh-CN" altLang="zh-CN" sz="18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存储</a:t>
            </a:r>
            <a:endParaRPr lang="zh-CN" altLang="zh-CN" sz="22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f</a:t>
            </a:r>
            <a:r>
              <a:rPr lang="en-US" altLang="zh-CN" sz="22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</a:t>
            </a:r>
            <a:r>
              <a:rPr lang="en-US" altLang="zh-CN" sz="22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h</a:t>
            </a: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};</a:t>
            </a:r>
            <a:endParaRPr lang="zh-CN" altLang="en-US" sz="2200" dirty="0"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483074-5CB0-4B96-BB30-4F7C870E5B59}"/>
              </a:ext>
            </a:extLst>
          </p:cNvPr>
          <p:cNvSpPr/>
          <p:nvPr/>
        </p:nvSpPr>
        <p:spPr>
          <a:xfrm>
            <a:off x="2034575" y="2389447"/>
            <a:ext cx="1044000" cy="357191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F8B27C-9937-464C-B7F1-2D2DEB68AAE4}"/>
              </a:ext>
            </a:extLst>
          </p:cNvPr>
          <p:cNvSpPr/>
          <p:nvPr/>
        </p:nvSpPr>
        <p:spPr>
          <a:xfrm>
            <a:off x="4805169" y="3212976"/>
            <a:ext cx="288032" cy="357191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8" y="1631649"/>
            <a:ext cx="2160240" cy="3571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有版本：向后兼容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BC710E-DF7A-4A65-939E-19D64B5D62DE}"/>
              </a:ext>
            </a:extLst>
          </p:cNvPr>
          <p:cNvGrpSpPr/>
          <p:nvPr/>
        </p:nvGrpSpPr>
        <p:grpSpPr>
          <a:xfrm>
            <a:off x="971600" y="3435269"/>
            <a:ext cx="7040824" cy="1673743"/>
            <a:chOff x="971600" y="3435269"/>
            <a:chExt cx="7040824" cy="1673743"/>
          </a:xfrm>
        </p:grpSpPr>
        <p:sp>
          <p:nvSpPr>
            <p:cNvPr id="4" name="圆角矩形 3"/>
            <p:cNvSpPr/>
            <p:nvPr/>
          </p:nvSpPr>
          <p:spPr>
            <a:xfrm>
              <a:off x="971600" y="3609352"/>
              <a:ext cx="6645444" cy="14996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12160" y="3435269"/>
              <a:ext cx="2000264" cy="785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</a:rPr>
                <a:t>Old Fields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DD245F3-42AB-4644-831A-5F01FCD6F3E1}"/>
              </a:ext>
            </a:extLst>
          </p:cNvPr>
          <p:cNvSpPr/>
          <p:nvPr/>
        </p:nvSpPr>
        <p:spPr>
          <a:xfrm>
            <a:off x="971600" y="5127576"/>
            <a:ext cx="7344816" cy="360000"/>
          </a:xfrm>
          <a:prstGeom prst="roundRect">
            <a:avLst/>
          </a:prstGeom>
          <a:solidFill>
            <a:srgbClr val="D7D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72331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kern="0" dirty="0">
                <a:solidFill>
                  <a:srgbClr val="0000FF"/>
                </a:solidFill>
                <a:cs typeface="Times New Roman"/>
              </a:rPr>
              <a:t>struct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MyData3 : </a:t>
            </a:r>
            <a:r>
              <a:rPr lang="en-US" altLang="zh-CN" sz="2000" kern="0" dirty="0">
                <a:solidFill>
                  <a:srgbClr val="050BF9"/>
                </a:solidFill>
                <a:cs typeface="Times New Roman"/>
              </a:rPr>
              <a:t>public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 MyData2  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{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  std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::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multimap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&lt;</a:t>
            </a:r>
            <a:r>
              <a:rPr lang="en-US" altLang="zh-CN" sz="2000" kern="0" dirty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zh-CN" sz="2000" kern="0" dirty="0">
                <a:solidFill>
                  <a:srgbClr val="7030A0"/>
                </a:solidFill>
                <a:cs typeface="Times New Roman"/>
              </a:rPr>
              <a:t>,</a:t>
            </a:r>
            <a:r>
              <a:rPr lang="en-US" altLang="zh-CN" sz="2000" kern="0" dirty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altLang="zh-CN" sz="2000" kern="0" dirty="0">
                <a:cs typeface="Times New Roman"/>
              </a:rPr>
              <a:t>std</a:t>
            </a:r>
            <a:r>
              <a:rPr lang="en-US" altLang="zh-CN" sz="2000" kern="0" dirty="0">
                <a:solidFill>
                  <a:srgbClr val="7030A0"/>
                </a:solidFill>
                <a:cs typeface="Times New Roman"/>
              </a:rPr>
              <a:t>::</a:t>
            </a:r>
            <a:r>
              <a:rPr lang="en-US" altLang="zh-CN" sz="2000" kern="0" dirty="0">
                <a:cs typeface="Times New Roman"/>
              </a:rPr>
              <a:t>list</a:t>
            </a:r>
            <a:r>
              <a:rPr lang="en-US" altLang="zh-CN" sz="2000" kern="0" dirty="0">
                <a:solidFill>
                  <a:srgbClr val="7030A0"/>
                </a:solidFill>
                <a:cs typeface="Times New Roman"/>
              </a:rPr>
              <a:t>&lt;</a:t>
            </a:r>
            <a:r>
              <a:rPr lang="en-US" altLang="zh-CN" sz="2000" kern="0" dirty="0">
                <a:cs typeface="Times New Roman"/>
              </a:rPr>
              <a:t>vector</a:t>
            </a:r>
            <a:r>
              <a:rPr lang="en-US" altLang="zh-CN" sz="2000" kern="0" dirty="0">
                <a:solidFill>
                  <a:srgbClr val="7030A0"/>
                </a:solidFill>
                <a:cs typeface="Times New Roman"/>
              </a:rPr>
              <a:t>&lt;</a:t>
            </a:r>
            <a:r>
              <a:rPr lang="en-US" altLang="zh-CN" sz="2000" kern="0" dirty="0">
                <a:cs typeface="Times New Roman"/>
              </a:rPr>
              <a:t>string</a:t>
            </a:r>
            <a:r>
              <a:rPr lang="en-US" altLang="zh-CN" sz="2000" kern="0" dirty="0">
                <a:solidFill>
                  <a:srgbClr val="7030A0"/>
                </a:solidFill>
                <a:cs typeface="Times New Roman"/>
              </a:rPr>
              <a:t>&gt;&gt;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&gt;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i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;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  </a:t>
            </a:r>
            <a:r>
              <a:rPr lang="en-US" altLang="zh-CN" sz="2000" kern="0" dirty="0">
                <a:solidFill>
                  <a:srgbClr val="0000FF"/>
                </a:solidFill>
                <a:cs typeface="Times New Roman"/>
              </a:rPr>
              <a:t>unsigned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version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;</a:t>
            </a:r>
            <a:endParaRPr lang="zh-CN" altLang="zh-CN" sz="2000" kern="100" dirty="0">
              <a:cs typeface="Times New Roman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  //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声明序列化，有版本控制</a:t>
            </a:r>
            <a:r>
              <a:rPr lang="zh-CN" altLang="en-US" sz="2000" kern="0" dirty="0">
                <a:solidFill>
                  <a:srgbClr val="008000"/>
                </a:solidFill>
                <a:cs typeface="Courier New"/>
              </a:rPr>
              <a:t>，这是新版数据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  DATA_IO_LOAD_SAVE_</a:t>
            </a:r>
            <a:r>
              <a:rPr lang="en-US" altLang="zh-CN" sz="2000" kern="0" dirty="0">
                <a:solidFill>
                  <a:srgbClr val="C00000"/>
                </a:solidFill>
                <a:cs typeface="Times New Roman"/>
              </a:rPr>
              <a:t>V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MyData3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, </a:t>
            </a:r>
            <a:r>
              <a:rPr lang="en-US" altLang="zh-CN" sz="2000" kern="0" dirty="0">
                <a:solidFill>
                  <a:srgbClr val="FF0000"/>
                </a:solidFill>
                <a:cs typeface="Times New Roman"/>
              </a:rPr>
              <a:t>2 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,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当前版本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a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b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c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as_var_int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d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)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// int32,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作为</a:t>
            </a:r>
            <a:r>
              <a:rPr lang="en-US" altLang="zh-CN" sz="2000" kern="0" dirty="0">
                <a:solidFill>
                  <a:srgbClr val="008000"/>
                </a:solidFill>
                <a:cs typeface="Courier New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var_int32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存储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as_var_int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e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)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// uint64,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作为</a:t>
            </a:r>
            <a:r>
              <a:rPr lang="en-US" altLang="zh-CN" sz="2000" kern="0" dirty="0">
                <a:solidFill>
                  <a:srgbClr val="008000"/>
                </a:solidFill>
                <a:cs typeface="Courier New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cs typeface="Times New Roman"/>
              </a:rPr>
              <a:t>var_uint64 </a:t>
            </a:r>
            <a:r>
              <a:rPr lang="zh-CN" altLang="zh-CN" sz="2000" kern="0" dirty="0">
                <a:solidFill>
                  <a:srgbClr val="008000"/>
                </a:solidFill>
                <a:cs typeface="Courier New"/>
              </a:rPr>
              <a:t>存储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f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g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h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vmg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.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since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,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i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)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// 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版本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2 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新增了成员</a:t>
            </a:r>
            <a:r>
              <a:rPr lang="en-US" altLang="zh-CN" sz="1400" kern="0" dirty="0" err="1">
                <a:solidFill>
                  <a:srgbClr val="008000"/>
                </a:solidFill>
                <a:cs typeface="Times New Roman"/>
              </a:rPr>
              <a:t>i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.(</a:t>
            </a:r>
            <a:r>
              <a:rPr lang="en-US" altLang="zh-CN" sz="1400" kern="0" dirty="0" err="1">
                <a:solidFill>
                  <a:srgbClr val="008000"/>
                </a:solidFill>
                <a:cs typeface="Times New Roman"/>
              </a:rPr>
              <a:t>vmg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是宏定义</a:t>
            </a:r>
            <a:r>
              <a:rPr lang="zh-CN" altLang="en-US" sz="1400" kern="0" dirty="0">
                <a:solidFill>
                  <a:srgbClr val="008000"/>
                </a:solidFill>
                <a:cs typeface="Courier New"/>
              </a:rPr>
              <a:t>内的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函数的局部变量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)</a:t>
            </a:r>
            <a:endParaRPr lang="zh-CN" altLang="zh-CN" sz="14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  &amp;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vmg</a:t>
            </a:r>
            <a:r>
              <a:rPr lang="en-US" altLang="zh-CN" sz="2000" kern="0" dirty="0" err="1">
                <a:solidFill>
                  <a:srgbClr val="800080"/>
                </a:solidFill>
                <a:cs typeface="Times New Roman"/>
              </a:rPr>
              <a:t>.</a:t>
            </a:r>
            <a:r>
              <a:rPr lang="en-US" altLang="zh-CN" sz="2000" kern="0" dirty="0" err="1">
                <a:solidFill>
                  <a:srgbClr val="020002"/>
                </a:solidFill>
                <a:cs typeface="Times New Roman"/>
              </a:rPr>
              <a:t>get_version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20002"/>
                </a:solidFill>
                <a:cs typeface="Times New Roman"/>
              </a:rPr>
              <a:t>version</a:t>
            </a: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)</a:t>
            </a:r>
            <a:r>
              <a:rPr lang="en-US" altLang="zh-CN" sz="2000" kern="0" dirty="0"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// 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如果需要，将版本值存入</a:t>
            </a:r>
            <a:r>
              <a:rPr lang="en-US" altLang="zh-CN" sz="1400" kern="0" dirty="0">
                <a:solidFill>
                  <a:srgbClr val="008000"/>
                </a:solidFill>
                <a:cs typeface="Courier New"/>
              </a:rPr>
              <a:t> </a:t>
            </a:r>
            <a:r>
              <a:rPr lang="en-US" altLang="zh-CN" sz="1400" kern="0" dirty="0">
                <a:solidFill>
                  <a:srgbClr val="008000"/>
                </a:solidFill>
                <a:cs typeface="Times New Roman"/>
              </a:rPr>
              <a:t>version </a:t>
            </a:r>
            <a:r>
              <a:rPr lang="zh-CN" altLang="zh-CN" sz="1400" kern="0" dirty="0">
                <a:solidFill>
                  <a:srgbClr val="008000"/>
                </a:solidFill>
                <a:cs typeface="Courier New"/>
              </a:rPr>
              <a:t>成</a:t>
            </a:r>
            <a:r>
              <a:rPr lang="zh-CN" altLang="zh-CN" sz="1600" kern="0" dirty="0">
                <a:solidFill>
                  <a:srgbClr val="008000"/>
                </a:solidFill>
                <a:cs typeface="Courier New"/>
              </a:rPr>
              <a:t>员</a:t>
            </a:r>
            <a:endParaRPr lang="zh-CN" altLang="zh-CN" sz="16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  )</a:t>
            </a:r>
            <a:endParaRPr lang="zh-CN" altLang="zh-CN" sz="2000" kern="100" dirty="0"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cs typeface="Times New Roman"/>
              </a:rPr>
              <a:t>};</a:t>
            </a:r>
            <a:endParaRPr lang="zh-CN" altLang="zh-CN" sz="2000" kern="100" dirty="0"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E5E36-A057-47BA-B4A3-07BA3DE00E2D}"/>
              </a:ext>
            </a:extLst>
          </p:cNvPr>
          <p:cNvSpPr txBox="1"/>
          <p:nvPr/>
        </p:nvSpPr>
        <p:spPr>
          <a:xfrm>
            <a:off x="1115616" y="594928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大多数情况下应用不需要访问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所以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成员可以省略，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此时版本机制仍正常工作，只是应用无法得到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8652262-A6D7-459A-B163-06E069662333}"/>
              </a:ext>
            </a:extLst>
          </p:cNvPr>
          <p:cNvSpPr/>
          <p:nvPr/>
        </p:nvSpPr>
        <p:spPr>
          <a:xfrm>
            <a:off x="5292080" y="2523612"/>
            <a:ext cx="2952328" cy="689364"/>
          </a:xfrm>
          <a:prstGeom prst="wedgeRoundRectCallout">
            <a:avLst>
              <a:gd name="adj1" fmla="val -60577"/>
              <a:gd name="adj2" fmla="val 5835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版本升级到了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C41496-4A80-4B94-89E8-0BC86D5358B4}"/>
              </a:ext>
            </a:extLst>
          </p:cNvPr>
          <p:cNvCxnSpPr/>
          <p:nvPr/>
        </p:nvCxnSpPr>
        <p:spPr>
          <a:xfrm flipV="1">
            <a:off x="2734082" y="3501008"/>
            <a:ext cx="2160240" cy="172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FBF21F-6472-4274-AF49-476BEA9C6289}"/>
              </a:ext>
            </a:extLst>
          </p:cNvPr>
          <p:cNvCxnSpPr>
            <a:cxnSpLocks/>
          </p:cNvCxnSpPr>
          <p:nvPr/>
        </p:nvCxnSpPr>
        <p:spPr>
          <a:xfrm flipH="1" flipV="1">
            <a:off x="2627784" y="2674630"/>
            <a:ext cx="3528392" cy="3384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6" grpId="0" animBg="1"/>
      <p:bldP spid="9" grpId="0" animBg="1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执行序列化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507288" cy="4525963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d1 values ...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d2 values ...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MyData3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d3 values …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BigEndianDataOutput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AutoGrownMemIO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BigEndianDataInput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resize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1024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可选，</a:t>
            </a:r>
            <a:r>
              <a:rPr lang="zh-CN" altLang="en-US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避免频繁扩张，</a:t>
            </a:r>
            <a:r>
              <a:rPr lang="zh-CN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相当于</a:t>
            </a:r>
            <a:r>
              <a:rPr lang="en-US" altLang="zh-CN" sz="17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 </a:t>
            </a:r>
            <a:r>
              <a:rPr lang="en-US" altLang="zh-CN" sz="1700" kern="0" dirty="0" err="1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vector.reserve</a:t>
            </a:r>
            <a:endParaRPr lang="en-US" altLang="zh-CN" sz="1700" kern="0" dirty="0">
              <a:solidFill>
                <a:srgbClr val="008000"/>
              </a:solidFill>
              <a:latin typeface="微软雅黑" panose="020B0503020204020204" pitchFamily="34" charset="-122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存储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,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也可使用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&amp; 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代替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&lt;&lt;</a:t>
            </a:r>
            <a:endParaRPr lang="zh-CN" altLang="zh-CN" sz="2000" kern="100" dirty="0">
              <a:latin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 = 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written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();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载入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,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也可使用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&amp; </a:t>
            </a:r>
            <a:r>
              <a:rPr lang="zh-CN" altLang="en-US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代替 </a:t>
            </a:r>
            <a:r>
              <a:rPr lang="en-US" altLang="zh-CN" sz="2000" kern="0" dirty="0">
                <a:solidFill>
                  <a:srgbClr val="008000"/>
                </a:solidFill>
                <a:latin typeface="微软雅黑" panose="020B0503020204020204" pitchFamily="34" charset="-122"/>
                <a:cs typeface="Courier New"/>
              </a:rPr>
              <a:t>&lt;&lt;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老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库</a:t>
            </a:r>
            <a:r>
              <a:rPr lang="zh-CN" altLang="en-US" dirty="0"/>
              <a:t>代码添加序列化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7D10E1-A4AF-4035-82D7-0027942FAD02}"/>
              </a:ext>
            </a:extLst>
          </p:cNvPr>
          <p:cNvGrpSpPr/>
          <p:nvPr/>
        </p:nvGrpSpPr>
        <p:grpSpPr>
          <a:xfrm>
            <a:off x="2771800" y="5061328"/>
            <a:ext cx="4176464" cy="1103976"/>
            <a:chOff x="2771800" y="5061328"/>
            <a:chExt cx="4176464" cy="110397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E8EF3D1-B7DD-472B-A94A-BBA2F04DEA21}"/>
                </a:ext>
              </a:extLst>
            </p:cNvPr>
            <p:cNvSpPr/>
            <p:nvPr/>
          </p:nvSpPr>
          <p:spPr>
            <a:xfrm>
              <a:off x="3128116" y="5061328"/>
              <a:ext cx="476400" cy="324000"/>
            </a:xfrm>
            <a:prstGeom prst="roundRect">
              <a:avLst/>
            </a:prstGeom>
            <a:solidFill>
              <a:srgbClr val="D7D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182652C7-1E45-4E9D-9F59-4EA1A83FB89F}"/>
                </a:ext>
              </a:extLst>
            </p:cNvPr>
            <p:cNvSpPr/>
            <p:nvPr/>
          </p:nvSpPr>
          <p:spPr>
            <a:xfrm>
              <a:off x="2771800" y="5593800"/>
              <a:ext cx="4176464" cy="571504"/>
            </a:xfrm>
            <a:prstGeom prst="wedgeRoundRectCallout">
              <a:avLst>
                <a:gd name="adj1" fmla="val -35624"/>
                <a:gd name="adj2" fmla="val -103856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外部，且带版本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CC90F8-17F1-46BF-BE75-6559D52807B1}"/>
              </a:ext>
            </a:extLst>
          </p:cNvPr>
          <p:cNvGrpSpPr/>
          <p:nvPr/>
        </p:nvGrpSpPr>
        <p:grpSpPr>
          <a:xfrm>
            <a:off x="2771800" y="3810878"/>
            <a:ext cx="4608512" cy="1107528"/>
            <a:chOff x="2771800" y="3835328"/>
            <a:chExt cx="4608512" cy="110752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A15D56E-4A5C-48CE-8A06-DB652420BABE}"/>
                </a:ext>
              </a:extLst>
            </p:cNvPr>
            <p:cNvSpPr/>
            <p:nvPr/>
          </p:nvSpPr>
          <p:spPr>
            <a:xfrm>
              <a:off x="3128116" y="4618856"/>
              <a:ext cx="324000" cy="324000"/>
            </a:xfrm>
            <a:prstGeom prst="roundRect">
              <a:avLst/>
            </a:prstGeom>
            <a:solidFill>
              <a:srgbClr val="D7D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235B3FEE-E557-4CEE-8ACC-A90455CE536B}"/>
                </a:ext>
              </a:extLst>
            </p:cNvPr>
            <p:cNvSpPr/>
            <p:nvPr/>
          </p:nvSpPr>
          <p:spPr>
            <a:xfrm>
              <a:off x="2771800" y="3835328"/>
              <a:ext cx="4608512" cy="571504"/>
            </a:xfrm>
            <a:prstGeom prst="wedgeRoundRectCallout">
              <a:avLst>
                <a:gd name="adj1" fmla="val -38034"/>
                <a:gd name="adj2" fmla="val 9640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表示定义在类的外部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xternal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3" y="4071943"/>
            <a:ext cx="8143932" cy="1857388"/>
          </a:xfrm>
          <a:ln w="3175"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// 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另一个源文件：</a:t>
            </a:r>
            <a:endParaRPr lang="en-US" altLang="zh-CN" sz="2000" kern="0" dirty="0">
              <a:solidFill>
                <a:srgbClr val="800080"/>
              </a:solidFill>
              <a:latin typeface="Consolas" panose="020B0609020204030204" pitchFamily="49" charset="0"/>
              <a:cs typeface="Times New Roman"/>
            </a:endParaRPr>
          </a:p>
          <a:p>
            <a:pPr>
              <a:buNone/>
            </a:pPr>
            <a:r>
              <a:rPr lang="en-US" altLang="zh-CN" sz="2100" kern="0" dirty="0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DATA_IO_LOAD_SAVE_</a:t>
            </a:r>
            <a:r>
              <a:rPr lang="en-US" altLang="zh-CN" sz="2100" kern="0" dirty="0">
                <a:solidFill>
                  <a:srgbClr val="C00000"/>
                </a:solidFill>
                <a:latin typeface="Consolas" panose="020B0609020204030204" pitchFamily="49" charset="0"/>
                <a:cs typeface="Times New Roman"/>
              </a:rPr>
              <a:t>E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altLang="zh-CN" sz="2100" kern="0" dirty="0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SysData1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, 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a</a:t>
            </a:r>
            <a:r>
              <a:rPr lang="en-US" altLang="zh-CN" sz="2100" kern="0" dirty="0" err="1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b</a:t>
            </a:r>
            <a:r>
              <a:rPr lang="en-US" altLang="zh-CN" sz="2100" kern="0" dirty="0" err="1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c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)</a:t>
            </a:r>
            <a:r>
              <a:rPr lang="en-US" altLang="zh-CN" sz="21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// 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无版本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Times New Roman"/>
            </a:endParaRPr>
          </a:p>
          <a:p>
            <a:pPr>
              <a:buNone/>
            </a:pPr>
            <a:r>
              <a:rPr lang="en-US" altLang="zh-CN" sz="2100" kern="0" dirty="0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DATA_IO_LOAD_SAVE_</a:t>
            </a:r>
            <a:r>
              <a:rPr lang="en-US" altLang="zh-CN" sz="2100" kern="0" dirty="0">
                <a:solidFill>
                  <a:srgbClr val="C00000"/>
                </a:solidFill>
                <a:latin typeface="Consolas" panose="020B0609020204030204" pitchFamily="49" charset="0"/>
                <a:cs typeface="Times New Roman"/>
              </a:rPr>
              <a:t>EV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altLang="zh-CN" sz="2100" kern="0" dirty="0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SysData2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, </a:t>
            </a:r>
            <a:r>
              <a:rPr lang="en-US" altLang="zh-CN" sz="2100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1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, 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a</a:t>
            </a:r>
            <a:r>
              <a:rPr lang="en-US" altLang="zh-CN" sz="2100" kern="0" dirty="0" err="1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b</a:t>
            </a:r>
            <a:r>
              <a:rPr lang="en-US" altLang="zh-CN" sz="2100" kern="0" dirty="0" err="1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&amp;</a:t>
            </a:r>
            <a:r>
              <a:rPr lang="en-US" altLang="zh-CN" sz="2100" kern="0" dirty="0" err="1">
                <a:solidFill>
                  <a:srgbClr val="020002"/>
                </a:solidFill>
                <a:latin typeface="Consolas" panose="020B0609020204030204" pitchFamily="49" charset="0"/>
                <a:cs typeface="Times New Roman"/>
              </a:rPr>
              <a:t>c</a:t>
            </a:r>
            <a:r>
              <a:rPr lang="en-US" altLang="zh-CN" sz="2100" kern="0" dirty="0">
                <a:solidFill>
                  <a:srgbClr val="800080"/>
                </a:solidFill>
                <a:latin typeface="Consolas" panose="020B0609020204030204" pitchFamily="49" charset="0"/>
                <a:cs typeface="Times New Roman"/>
              </a:rPr>
              <a:t>)</a:t>
            </a:r>
            <a:r>
              <a:rPr lang="en-US" altLang="zh-CN" sz="21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// 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有版本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1</a:t>
            </a:r>
            <a:endParaRPr lang="en-US" altLang="zh-CN" sz="2100" kern="0" dirty="0">
              <a:solidFill>
                <a:srgbClr val="FF0000"/>
              </a:solidFill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1" y="128586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5" y="1285860"/>
            <a:ext cx="7072363" cy="5715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老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库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代码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不可修改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，在其他文件中声明序列化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5" y="2071679"/>
            <a:ext cx="3286148" cy="1714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struct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SysData1 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{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int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a, b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string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c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3" y="2071679"/>
            <a:ext cx="3429024" cy="1714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None/>
            </a:pPr>
            <a:r>
              <a:rPr lang="en-US" altLang="zh-CN" sz="2400" kern="0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struct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SysData2 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{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	float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a, b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string</a:t>
            </a: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c</a:t>
            </a: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/>
            </a:endParaRPr>
          </a:p>
          <a:p>
            <a:pPr>
              <a:buNone/>
            </a:pPr>
            <a:r>
              <a:rPr lang="en-US" altLang="zh-CN" sz="2400" kern="0" dirty="0">
                <a:solidFill>
                  <a:srgbClr val="8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/>
              </a:rPr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08A118-48C6-4164-B6BF-BB26DD89945E}"/>
              </a:ext>
            </a:extLst>
          </p:cNvPr>
          <p:cNvSpPr/>
          <p:nvPr/>
        </p:nvSpPr>
        <p:spPr>
          <a:xfrm>
            <a:off x="611560" y="5445223"/>
            <a:ext cx="7488832" cy="11386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必须与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才能利用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dependent name lookup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7F1C44-4B24-439D-BA1D-614BD4829E66}"/>
              </a:ext>
            </a:extLst>
          </p:cNvPr>
          <p:cNvCxnSpPr>
            <a:cxnSpLocks/>
          </p:cNvCxnSpPr>
          <p:nvPr/>
        </p:nvCxnSpPr>
        <p:spPr>
          <a:xfrm flipV="1">
            <a:off x="2395623" y="2440573"/>
            <a:ext cx="0" cy="324036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0175BE-CEBF-4A09-BB72-6A763954C526}"/>
              </a:ext>
            </a:extLst>
          </p:cNvPr>
          <p:cNvCxnSpPr>
            <a:cxnSpLocks/>
          </p:cNvCxnSpPr>
          <p:nvPr/>
        </p:nvCxnSpPr>
        <p:spPr>
          <a:xfrm flipV="1">
            <a:off x="2548023" y="2383235"/>
            <a:ext cx="3896185" cy="3312368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2747</TotalTime>
  <Words>1983</Words>
  <Application>Microsoft Office PowerPoint</Application>
  <PresentationFormat>全屏显示(4:3)</PresentationFormat>
  <Paragraphs>331</Paragraphs>
  <Slides>27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GungsuhChe</vt:lpstr>
      <vt:lpstr>inherit</vt:lpstr>
      <vt:lpstr>Monaco</vt:lpstr>
      <vt:lpstr>等线</vt:lpstr>
      <vt:lpstr>华文楷体</vt:lpstr>
      <vt:lpstr>微软雅黑</vt:lpstr>
      <vt:lpstr>Arial</vt:lpstr>
      <vt:lpstr>Cambria</vt:lpstr>
      <vt:lpstr>Cambria Math</vt:lpstr>
      <vt:lpstr>Consolas</vt:lpstr>
      <vt:lpstr>Courier New</vt:lpstr>
      <vt:lpstr>Tahoma</vt:lpstr>
      <vt:lpstr>Times New Roman</vt:lpstr>
      <vt:lpstr>Wingdings</vt:lpstr>
      <vt:lpstr>Wingdings 2</vt:lpstr>
      <vt:lpstr>龙腾四海</vt:lpstr>
      <vt:lpstr>Terark.DataIO</vt:lpstr>
      <vt:lpstr>基本特点</vt:lpstr>
      <vt:lpstr>版本控制</vt:lpstr>
      <vt:lpstr>接口特点</vt:lpstr>
      <vt:lpstr>基本用法：无版本</vt:lpstr>
      <vt:lpstr>基本用法：有版本</vt:lpstr>
      <vt:lpstr>有版本：向后兼容</vt:lpstr>
      <vt:lpstr>执行序列化</vt:lpstr>
      <vt:lpstr>为老/库代码添加序列化</vt:lpstr>
      <vt:lpstr>架构：严格双层结构</vt:lpstr>
      <vt:lpstr>逻辑层：自动推导是否可以 memcpy</vt:lpstr>
      <vt:lpstr>逻辑层：自动推导是否可以 memcpy</vt:lpstr>
      <vt:lpstr>逻辑层：自动推导是否可以 memcpy</vt:lpstr>
      <vt:lpstr>物理层：(Min|AutoGrown)? MemIO</vt:lpstr>
      <vt:lpstr>物理层：(Input|Output) Buffer</vt:lpstr>
      <vt:lpstr>物理层：Normal path inline</vt:lpstr>
      <vt:lpstr>接口函数</vt:lpstr>
      <vt:lpstr>引入的保留字</vt:lpstr>
      <vt:lpstr>执行序列化</vt:lpstr>
      <vt:lpstr>性能：耗时对比（以微秒为单位）</vt:lpstr>
      <vt:lpstr>性能：耗时对比（以微秒为单位）</vt:lpstr>
      <vt:lpstr>性能：耗时对比（极端情况）</vt:lpstr>
      <vt:lpstr>编译速度、代码尺寸</vt:lpstr>
      <vt:lpstr>应用(applications)</vt:lpstr>
      <vt:lpstr>TODO:</vt:lpstr>
      <vt:lpstr>Project Home</vt:lpstr>
      <vt:lpstr>Questions ?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Febird.DataIO</dc:title>
  <dc:creator>leipeng</dc:creator>
  <cp:lastModifiedBy>leipeng</cp:lastModifiedBy>
  <cp:revision>381</cp:revision>
  <dcterms:created xsi:type="dcterms:W3CDTF">2010-03-06T09:56:02Z</dcterms:created>
  <dcterms:modified xsi:type="dcterms:W3CDTF">2017-11-09T08:20:39Z</dcterms:modified>
</cp:coreProperties>
</file>