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5" r:id="rId7"/>
    <p:sldId id="274" r:id="rId8"/>
    <p:sldId id="269" r:id="rId9"/>
    <p:sldId id="270" r:id="rId10"/>
    <p:sldId id="271" r:id="rId11"/>
    <p:sldId id="275" r:id="rId12"/>
    <p:sldId id="276" r:id="rId13"/>
    <p:sldId id="272" r:id="rId14"/>
    <p:sldId id="273" r:id="rId15"/>
    <p:sldId id="259" r:id="rId16"/>
    <p:sldId id="260" r:id="rId17"/>
    <p:sldId id="261" r:id="rId18"/>
    <p:sldId id="262" r:id="rId19"/>
    <p:sldId id="263" r:id="rId20"/>
    <p:sldId id="264" r:id="rId21"/>
    <p:sldId id="28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ionne/dyno" TargetMode="External"/><Relationship Id="rId2" Type="http://schemas.openxmlformats.org/officeDocument/2006/relationships/hyperlink" Target="http://www.boost.org/doc/libs/1_65_1/doc/html/boost_typeeras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/folly/blob/master/folly/docs/Poly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7150/Member-Function-Pointers-and-the-Fastest-Possible" TargetMode="External"/><Relationship Id="rId2" Type="http://schemas.openxmlformats.org/officeDocument/2006/relationships/hyperlink" Target="http://www.boost.org/doc/libs/1_64_0/doc/html/signals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ll63/yomm11" TargetMode="External"/><Relationship Id="rId4" Type="http://schemas.openxmlformats.org/officeDocument/2006/relationships/hyperlink" Target="https://github.com/facebook/folly/blob/master/folly/docs/Poly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oB/dynami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obolab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27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DynaMix: A New Take on Polymorphism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8508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Borislav Stanimirov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4361760"/>
            <a:ext cx="431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Video game programmer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Polymorphism in Modern C++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9080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Polymorphic type-erasure wrappers</a:t>
            </a:r>
          </a:p>
          <a:p>
            <a:pPr lvl="1"/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Boost.TypeErasure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Dyno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Folly.Poly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2349500"/>
            <a:ext cx="83439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Drawable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Library_Specific_Magic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"Square\n"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draw(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"Circle\n"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Drawable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Polymorphic Wrappers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than classic virtual functions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hiding (PIMPL)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Non-intrusive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extensible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Potentially faster</a:t>
            </a:r>
          </a:p>
          <a:p>
            <a:pPr marL="457200" lvl="1" indent="0">
              <a:buNone/>
            </a:pPr>
            <a:endParaRPr lang="en-US" altLang="zh-CN" sz="2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 but more or less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same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types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types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Basically improved virtual functions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Don’t seem compelling enough to ditch scripting languages</a:t>
            </a:r>
            <a:endParaRPr lang="en-US" altLang="zh-CN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Other C++ Polymorphism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Signals/slots (Multicasts)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popular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Especially in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libraries (say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Qt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Boost.Signals2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FastDelegate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  <a:p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dispatch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collide(obj1, obj2);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Obscure feature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Relatively easy to mimic</a:t>
            </a:r>
          </a:p>
          <a:p>
            <a:pPr lvl="1"/>
            <a:r>
              <a:rPr lang="en-US" altLang="zh-CN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Folly.Poly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yomm11</a:t>
            </a:r>
            <a:endParaRPr lang="en-US" altLang="zh-CN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 programming libraries</a:t>
            </a:r>
          </a:p>
          <a:p>
            <a:pPr lvl="1"/>
            <a:endParaRPr lang="en-US" altLang="zh-CN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DynaMix: A New Take on Polymorphism</a:t>
            </a:r>
            <a:endParaRPr lang="en-US" altLang="zh-CN" sz="28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 New Take on Polymorphism</a:t>
            </a:r>
            <a:endParaRPr lang="en-US" altLang="zh-CN" sz="28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DynaMix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source, 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MIT license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C++ library</a:t>
            </a:r>
          </a:p>
          <a:p>
            <a:pPr lvl="1"/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github.com/</a:t>
            </a:r>
            <a:r>
              <a:rPr lang="en-US" altLang="zh-CN" sz="2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iboB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/</a:t>
            </a:r>
            <a:r>
              <a:rPr lang="en-US" altLang="zh-CN" sz="2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dynamix</a:t>
            </a:r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altLang="zh-CN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talk is an introduction to the library</a:t>
            </a:r>
          </a:p>
          <a:p>
            <a:pPr lvl="1"/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the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</a:t>
            </a:r>
          </a:p>
          <a:p>
            <a:pPr lvl="1"/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Hardly even mention the “how”</a:t>
            </a:r>
          </a:p>
          <a:p>
            <a:pPr lvl="1"/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will 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be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small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altLang="zh-CN" sz="26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altLang="zh-CN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</a:p>
          <a:p>
            <a:pPr lvl="1"/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2007: Interface. </a:t>
            </a:r>
            <a:r>
              <a:rPr lang="en-US" altLang="zh-CN" sz="2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Zahary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Karadjov</a:t>
            </a:r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2013: Rebirth as </a:t>
            </a:r>
            <a:r>
              <a:rPr lang="en-US" altLang="zh-CN" sz="2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Boost.Mixin</a:t>
            </a:r>
            <a:endParaRPr lang="en-US" altLang="zh-CN" sz="2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2016: Bye, Boost. Hello,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</a:t>
            </a:r>
          </a:p>
          <a:p>
            <a:pPr lvl="1"/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Earthrise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Epic Pirate Story 2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347787"/>
            <a:ext cx="8572500" cy="50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War Planet Online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Blitz Brigade: Rival Tactics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3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Hello, World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955800"/>
            <a:ext cx="8343900" cy="43561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你好 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I'm Borislav."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What is DynaMix?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17335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 physics library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even a game library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new take on polymorphism</a:t>
            </a:r>
          </a:p>
          <a:p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6700" y="4318000"/>
            <a:ext cx="8343900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zh-CN" sz="32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 and modify polymorphic objects at run time</a:t>
            </a:r>
            <a:endParaRPr lang="en-US" altLang="zh-CN" sz="32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Some Inspirational Ruby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143000"/>
            <a:ext cx="8343900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FlyingCreature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move_to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puts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can_move_to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?(target) 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flying to #{target}"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"can't fly to #{target}"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can_move_to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flying creatures don't care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AfraidOfEvens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can_move_to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target%2 !=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FlyingCreature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a.move_to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AfraidOfEvens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a.move_to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17875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 means “</a:t>
            </a:r>
            <a:r>
              <a:rPr lang="en-US" altLang="zh-CN" sz="3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Mixins</a:t>
            </a:r>
            <a:r>
              <a:rPr lang="en-US" altLang="zh-CN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altLang="zh-CN" sz="30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Static (CRTP) Mixins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270000"/>
            <a:ext cx="8343900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"silence"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headphones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self()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"Playing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self()-&gt;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through headphones\n"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diskman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headphones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diskman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boombox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speakers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boombox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mp3_reader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headphones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ipod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Static Polymorphism with Mixins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841500"/>
            <a:ext cx="83439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player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diskman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dm.cd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"Led Zeppelin IV (1971)"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ip.mp3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"Led Zeppelin - Black Dog.mp3"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DynaMix: The Gist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blocks</a:t>
            </a:r>
          </a:p>
          <a:p>
            <a:pPr lvl="1"/>
            <a:r>
              <a:rPr lang="en-US" altLang="zh-CN" sz="2400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dynamix</a:t>
            </a:r>
            <a:r>
              <a:rPr lang="en-US" altLang="zh-CN" sz="2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::object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just an empty object</a:t>
            </a:r>
          </a:p>
          <a:p>
            <a:pPr lvl="1"/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classes that you've written which actually implement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messages</a:t>
            </a:r>
          </a:p>
          <a:p>
            <a:pPr lvl="1"/>
            <a:r>
              <a:rPr lang="en-US" altLang="zh-CN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Messages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function-like pieces of interface, that an object might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</a:t>
            </a:r>
          </a:p>
          <a:p>
            <a:pPr lvl="1"/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</a:t>
            </a:r>
          </a:p>
          <a:p>
            <a:pPr lvl="1"/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Mutation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the process of adding and removing mixins from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</a:t>
            </a:r>
          </a:p>
          <a:p>
            <a:pPr lvl="1"/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Calling messages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like calling methods, this is where the actual business logic lies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DynaMix Sound Player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358900"/>
            <a:ext cx="8343900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just an empty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dynamix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.add&lt;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.add&lt;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headphones_output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&gt;()-&gt;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insert(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Led Zeppelin IV (1971)"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play is a message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cant have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sound_player.play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 :(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-&gt; Playing CD "Led Zeppelin IV (1971)" through headphones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mutate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.remove&lt;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headphones_output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.add&lt;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speakers_output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-&gt; Playing CD "Led Zeppelin IV (1971)" THROUGH SPEAKERS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Inevitable Boilerplate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1841500"/>
            <a:ext cx="83439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some header:</a:t>
            </a:r>
            <a:endParaRPr lang="en-US" dirty="0" smtClean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DYNAMIX_MESSAGE_0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DYNAMIX_MESSAGE_0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play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DYNAMIX_MESSAGE_2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foo,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350" y="3530600"/>
            <a:ext cx="83439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some compilation unit (.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cpp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endParaRPr lang="en-US" dirty="0" smtClean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DYNAMIX_DEFINE_MESSAGE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DYNAMIX_DEFINE_MESSAGE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(play);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DYNAMIX_DEFINE_MESSAGE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(foo);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" y="5219700"/>
            <a:ext cx="8337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fully</a:t>
            </a:r>
            <a:r>
              <a:rPr lang="en-US" altLang="zh-CN" sz="2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separate the interface from the implementation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238500"/>
            <a:ext cx="8343900" cy="2628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en-US" altLang="zh-CN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en-US" altLang="zh-CN" sz="3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endParaRPr lang="en-US" altLang="zh-CN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altLang="zh-CN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 binding and Smalltalk</a:t>
            </a:r>
            <a:endParaRPr lang="en-US" altLang="zh-CN" sz="30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Boilerplate Continued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333500"/>
            <a:ext cx="83439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DYNAMIX_DECLARE_MIXIN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DYNAMIX_DECLARE_MIXIN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headphones_output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That’s all we need to mutate</a:t>
            </a:r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2547887"/>
            <a:ext cx="8343900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cd.empty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"silence"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_cd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_cd;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DYNAMIX_DEFINE_MIXIN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get_sound_msg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DYNAMIX_DEFINE_MIXIN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mp3_reader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get_sound_msg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54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Borislav Stanimirov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21780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ostly a 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programmer</a:t>
            </a:r>
          </a:p>
          <a:p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Mostly a 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programmer since 2006</a:t>
            </a:r>
          </a:p>
          <a:p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Open-source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programmer</a:t>
            </a:r>
          </a:p>
          <a:p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 employed at 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Chobolabs</a:t>
            </a:r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sz="2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0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Referring to the owning object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358900"/>
            <a:ext cx="834390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headphones_output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"Playing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dm_this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through headphones\n"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DYNAMIX_DEFINE_MIXIN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headphones_output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play_msg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4889500"/>
            <a:ext cx="83375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dm_this</a:t>
            </a:r>
            <a:r>
              <a:rPr lang="en-US" sz="2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like </a:t>
            </a:r>
            <a:r>
              <a:rPr lang="en-US" sz="26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self</a:t>
            </a:r>
            <a:r>
              <a:rPr lang="en-US" sz="2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the owning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inheritance. The library is non-intrusive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162300"/>
            <a:ext cx="8343900" cy="270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8466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When to Use DynaMix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you're writing software with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 polymorphic objects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have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subsystems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care about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(rather than 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data. Otherwise use an ECS)</a:t>
            </a:r>
            <a:endParaRPr lang="en-US" altLang="zh-CN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want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plugins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enable various aspects of your objects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types of projects include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CAD systems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games: especially RPGs and strategies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enterprise systems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When NOT to Use DynaMix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 is a means to create a project's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rather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 achieve its purpose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scale projects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 which have little use of 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polymorphism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 projects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performance critical code</a:t>
            </a:r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Recap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 and mutate objects from mixins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 </a:t>
            </a:r>
            <a:r>
              <a:rPr lang="en-US" altLang="zh-CN" sz="2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and multicast messages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 message execution with priorities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Easily have hot-swappable or even 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releasable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plugins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was no time for: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allocators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bids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Multicast result </a:t>
            </a:r>
            <a:r>
              <a:rPr lang="en-US" altLang="zh-CN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combinators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details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1658715"/>
            <a:ext cx="80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lang="en-US" altLang="zh-CN" sz="7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2859044"/>
            <a:ext cx="804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r>
              <a:rPr lang="en-US" altLang="zh-CN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altLang="zh-CN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2" y="5238060"/>
            <a:ext cx="804941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 is here: github.com/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iboB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Interface to Component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Object: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785887"/>
            <a:ext cx="834390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_reader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_player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compose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sound_player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cd_reader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&gt;cd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"Led Zeppelin IV (1971)"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sound_player.set_reader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sound_player.set_player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headphones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modify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sound_player.set_player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speakers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 use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sound_player.get_player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()-&gt;play();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Interface to Component </a:t>
            </a:r>
            <a:r>
              <a:rPr lang="en-US" altLang="zh-CN" sz="3200" dirty="0" err="1" smtClean="0">
                <a:ea typeface="Microsoft YaHei" panose="020B0503020204020204" pitchFamily="34" charset="-122"/>
              </a:rPr>
              <a:t>cont</a:t>
            </a:r>
            <a:r>
              <a:rPr lang="en-US" altLang="zh-CN" sz="3200" dirty="0" smtClean="0">
                <a:ea typeface="Microsoft YaHei" panose="020B0503020204020204" pitchFamily="34" charset="-122"/>
              </a:rPr>
              <a:t>…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Component: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1785887"/>
            <a:ext cx="83439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self;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 = 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headphones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"Playing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through headphones\n"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Interface to Component </a:t>
            </a:r>
            <a:r>
              <a:rPr lang="en-US" altLang="zh-CN" sz="3200" dirty="0" err="1" smtClean="0">
                <a:ea typeface="Microsoft YaHei" panose="020B0503020204020204" pitchFamily="34" charset="-122"/>
              </a:rPr>
              <a:t>cont</a:t>
            </a:r>
            <a:r>
              <a:rPr lang="en-US" altLang="zh-CN" sz="3200" dirty="0" smtClean="0">
                <a:ea typeface="Microsoft YaHei" panose="020B0503020204020204" pitchFamily="34" charset="-122"/>
              </a:rPr>
              <a:t>…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pretty decent solution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to be confused with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entity-component-system</a:t>
            </a:r>
            <a:endParaRPr lang="en-US" altLang="zh-CN" sz="2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games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 systems</a:t>
            </a:r>
            <a:r>
              <a:rPr lang="en-US" altLang="zh-CN" sz="26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it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recreate almost every feature of DynaMix. But: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concrete and </a:t>
            </a:r>
            <a:r>
              <a:rPr lang="en-US" altLang="zh-CN" sz="2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</a:t>
            </a:r>
            <a:r>
              <a:rPr lang="en-US" altLang="zh-CN" sz="26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way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type of interface needs to be explicitly added to the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huge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Interfaces are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limiting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new interfaces in plugins</a:t>
            </a:r>
            <a:endParaRPr lang="en-US" altLang="zh-CN" sz="2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DynaMix: A New Take on Polymorphism</a:t>
            </a:r>
            <a:endParaRPr lang="en-US" altLang="zh-CN" sz="28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DynaMix: A New Take on 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68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OOP and Polymorphism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OOP has come to imply dynamic polymorphism</a:t>
            </a:r>
            <a:endParaRPr lang="en-US" altLang="zh-CN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polymorphism is when the compiler can see a function call but </a:t>
            </a:r>
            <a:r>
              <a:rPr lang="en-US" altLang="zh-CN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can't know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actual piece of code will be executed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</a:p>
          <a:p>
            <a:pPr lvl="1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It's in the category of things which are </a:t>
            </a:r>
            <a:r>
              <a:rPr lang="en-US" altLang="zh-CN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slower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zh-CN" sz="2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can't have good compilation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</a:t>
            </a:r>
            <a:endParaRPr lang="en-US" altLang="zh-CN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Totally anti modern C++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OOP has been criticized a lot</a:t>
            </a:r>
          </a:p>
          <a:p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OOP can be useful for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endParaRPr lang="en-US" altLang="zh-CN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People forget that C++ is an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OOP language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 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box in an OOP context C++ only gives us </a:t>
            </a:r>
            <a:r>
              <a:rPr lang="en-US" altLang="zh-CN" sz="2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 functions</a:t>
            </a:r>
            <a:r>
              <a:rPr lang="en-US" altLang="zh-CN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polymorphism</a:t>
            </a:r>
            <a:endParaRPr lang="en-US" altLang="zh-CN" sz="2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a typeface="Microsoft YaHei" panose="020B0503020204020204" pitchFamily="34" charset="-122"/>
              </a:rPr>
              <a:t>C++ and Business Logic</a:t>
            </a:r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01015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C++ is a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bad choice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business logic?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projects have chosen </a:t>
            </a:r>
            <a:r>
              <a:rPr lang="en-US" altLang="zh-CN" sz="2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languages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Lua</a:t>
            </a:r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Python, JavaScript, Ruby…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C++ has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poor OOP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capabilities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hotswap</a:t>
            </a:r>
            <a:endParaRPr lang="en-US" altLang="zh-CN" sz="2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delegate to non-programmers</a:t>
            </a:r>
          </a:p>
          <a:p>
            <a:r>
              <a:rPr lang="en-US" altLang="zh-CN" sz="2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However: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code is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slower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complexity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binding layer</a:t>
            </a:r>
          </a:p>
          <a:p>
            <a:pPr lvl="1"/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duplicated functionalities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(which means duplicated bugs)</a:t>
            </a:r>
            <a:endParaRPr lang="en-US" altLang="zh-CN" sz="2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DynaMix: A New Take on Polymorphism</a:t>
            </a:r>
            <a:endParaRPr lang="en-US" altLang="zh-CN" sz="28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6700" y="263525"/>
            <a:ext cx="6562725" cy="409575"/>
          </a:xfrm>
        </p:spPr>
        <p:txBody>
          <a:bodyPr>
            <a:noAutofit/>
          </a:bodyPr>
          <a:lstStyle/>
          <a:p>
            <a:endParaRPr lang="zh-CN" altLang="en-US" sz="3200" dirty="0">
              <a:ea typeface="Microsoft YaHe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3530600"/>
            <a:ext cx="8343900" cy="2336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DynaMix: A </a:t>
            </a:r>
            <a:r>
              <a:rPr lang="en-US" altLang="zh-CN" sz="28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Take 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Polymorphism</a:t>
            </a:r>
            <a:endParaRPr lang="en-US" altLang="zh-CN" sz="28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50"/>
      </a:hlink>
      <a:folHlink>
        <a:srgbClr val="00B05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2409</TotalTime>
  <Words>1473</Words>
  <Application>Microsoft Office PowerPoint</Application>
  <PresentationFormat>On-screen Show (4:3)</PresentationFormat>
  <Paragraphs>305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Microsoft YaHei</vt:lpstr>
      <vt:lpstr>Microsoft YaHei</vt:lpstr>
      <vt:lpstr>Microsoft YaHei UI</vt:lpstr>
      <vt:lpstr>SimSun</vt:lpstr>
      <vt:lpstr>Arial</vt:lpstr>
      <vt:lpstr>Calibri</vt:lpstr>
      <vt:lpstr>Calibri Light</vt:lpstr>
      <vt:lpstr>Consolas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Bobi</cp:lastModifiedBy>
  <cp:revision>73</cp:revision>
  <dcterms:created xsi:type="dcterms:W3CDTF">2017-10-25T05:24:51Z</dcterms:created>
  <dcterms:modified xsi:type="dcterms:W3CDTF">2017-11-13T21:32:47Z</dcterms:modified>
</cp:coreProperties>
</file>