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0"/>
    <p:restoredTop sz="93720"/>
  </p:normalViewPr>
  <p:slideViewPr>
    <p:cSldViewPr snapToGrid="0" snapToObjects="1">
      <p:cViewPr varScale="1">
        <p:scale>
          <a:sx n="90" d="100"/>
          <a:sy n="90" d="100"/>
        </p:scale>
        <p:origin x="23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62ED-619F-7D4B-8DEE-3CD71E2FB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F5E8-A56D-9C41-A497-E3D6686A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4B62-B7E8-F346-845C-779BF029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A129-0684-FC4E-A2E7-F34CB35E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E607-B6F0-8749-895B-D390A883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39FA-8C63-BF40-BE67-749EB88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23414-30A6-4F41-8574-0743C7480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476B-1333-2641-BCA7-0C0FDA48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ED817-F526-1945-8133-37C61C41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51D6-286D-6747-8ACE-BDF9D9F6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25891-32B5-1849-9B09-C211B8216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E86CC-64A6-8941-8B73-4BDEFCCE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A888-C2C9-3D49-834D-6BCB73A6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20A5-99A8-1142-9654-3F8C19F1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7423-E94E-6144-8A6A-030AB463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3403-BF78-EE46-88DE-20DA610B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B9BD-4BBC-0544-9A09-94C7606D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593C-5A27-E148-B28E-D260271F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04F9-1B1A-2643-9AD5-CAA4B93E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5129-ED78-D646-A55A-B7FE5E83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6777-4270-6543-9A1C-E791EEF3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82DC-BCB8-4C47-8E05-77ABAC51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9E53-0787-4447-85E8-159C9ADD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A39F-3B14-1745-AB35-9F235E28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BC77-CC24-FB45-840A-1BC0A0B7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B0C9-3D52-C542-A543-5E38F850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E3AB-8C8C-6943-AFEF-54761832A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94526-2216-BF4C-8E29-A5E2F48F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C331-7492-094B-A84C-873FA772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47652-2C2C-104A-BEBA-258B03DF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7F7BB-4B0E-3F4A-8176-67F03882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C49E-1C42-DA46-9749-A05EAA5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AA7B-965A-204F-8785-33629F77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8A81-C22B-EA4C-87B2-2AC826D95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98BFB-2B6B-D943-91F8-992A6DCE7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AF878-3936-AF45-BCCB-73386B7DB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3D683-35A0-9249-83DC-E5435311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055D7-6132-E14A-900C-00B833F0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79C8B-A61B-504D-8042-613F1ED5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09CA-C333-844F-AEF6-8A625C18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D1DA0-A275-9149-B5CB-C18A37E0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B840-BB78-5641-83BA-329B667F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EA67C-4EA7-ED46-93A5-40CBDF1E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89202-98C9-7542-968F-FE8DDDE8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C606E-6E9A-B24C-B565-05F56E00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6C280-5320-BC40-B434-236C7FA5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5A20-D030-2F4D-93BD-44490D6C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08C7-ECA2-B84E-8792-D8C95903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C59C7-DB4A-8141-A5C4-FA066B5D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56CAF-7A34-474E-ACDA-E5D9452A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80EE-6CC8-7748-8E94-57DBC1EF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E950-AC20-6C4A-B9BE-2A532F9A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2B3B-F209-0941-B9C3-04AC94B7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096E4-3F6C-F149-91BE-B46405F14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8A2E5-EE7A-AF4A-BD06-D89AC9D4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92DD-EBBE-3840-8E28-5E4F709B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2601-9361-5C46-B7F6-0CEAB884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70F4-1C6D-8648-BD03-9049A8D4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33538-F3BD-3246-91A8-54201A86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23F7-C8B8-3346-8E13-E2804B6A1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7704-0B51-DD4E-B579-711B51870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5D5-C0C0-AA4D-9F9F-CC1EC8A1F889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FDD4-501C-F449-9912-2D946FA3F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BFC2-7970-7B4B-9BF7-506300B1F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7C0D-676D-EB4F-8892-3A739AD0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9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AB72CD-44FB-734F-97D2-60F1CDD6B4E3}"/>
              </a:ext>
            </a:extLst>
          </p:cNvPr>
          <p:cNvSpPr/>
          <p:nvPr/>
        </p:nvSpPr>
        <p:spPr>
          <a:xfrm>
            <a:off x="742950" y="1537259"/>
            <a:ext cx="4166775" cy="11076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app1/templates/page1.html: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=“__bundle__.</a:t>
            </a:r>
            <a:r>
              <a:rPr lang="en-US" dirty="0" err="1"/>
              <a:t>js</a:t>
            </a:r>
            <a:r>
              <a:rPr lang="en-US" dirty="0"/>
              <a:t>”&gt;&lt;/script&gt;</a:t>
            </a:r>
          </a:p>
          <a:p>
            <a:r>
              <a:rPr lang="en-US" dirty="0"/>
              <a:t>    &lt;script&gt;page1()&lt;/script&gt;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E836AE-69D1-8B41-B0A0-C17097714926}"/>
              </a:ext>
            </a:extLst>
          </p:cNvPr>
          <p:cNvSpPr/>
          <p:nvPr/>
        </p:nvSpPr>
        <p:spPr>
          <a:xfrm>
            <a:off x="5829300" y="921952"/>
            <a:ext cx="4957763" cy="46501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__bundle__.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8A301F-A3B1-DE46-A909-0911F015AAF8}"/>
              </a:ext>
            </a:extLst>
          </p:cNvPr>
          <p:cNvSpPr/>
          <p:nvPr/>
        </p:nvSpPr>
        <p:spPr>
          <a:xfrm>
            <a:off x="7529514" y="1736340"/>
            <a:ext cx="2814636" cy="7095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app1/scripts/page1.js + </a:t>
            </a:r>
          </a:p>
          <a:p>
            <a:pPr algn="ctr"/>
            <a:r>
              <a:rPr lang="en-US" dirty="0"/>
              <a:t>its imports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81DD7-1960-8B48-B806-53F9021BA51A}"/>
              </a:ext>
            </a:extLst>
          </p:cNvPr>
          <p:cNvSpPr txBox="1"/>
          <p:nvPr/>
        </p:nvSpPr>
        <p:spPr>
          <a:xfrm>
            <a:off x="6117021" y="1906437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page1 = () =&gt;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4F3414-9ABA-114B-A4D7-57639B1A818A}"/>
              </a:ext>
            </a:extLst>
          </p:cNvPr>
          <p:cNvSpPr/>
          <p:nvPr/>
        </p:nvSpPr>
        <p:spPr>
          <a:xfrm>
            <a:off x="7529514" y="2945275"/>
            <a:ext cx="2814636" cy="7095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app1/scripts/page2.js + </a:t>
            </a:r>
          </a:p>
          <a:p>
            <a:pPr algn="ctr"/>
            <a:r>
              <a:rPr lang="en-US" dirty="0"/>
              <a:t>its imports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105A4-0C42-3140-818E-1F73EDBA61B8}"/>
              </a:ext>
            </a:extLst>
          </p:cNvPr>
          <p:cNvSpPr txBox="1"/>
          <p:nvPr/>
        </p:nvSpPr>
        <p:spPr>
          <a:xfrm>
            <a:off x="6117021" y="3115372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page2 = () =&gt;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1E57E6E-8239-9047-BB84-1784AE455578}"/>
              </a:ext>
            </a:extLst>
          </p:cNvPr>
          <p:cNvSpPr/>
          <p:nvPr/>
        </p:nvSpPr>
        <p:spPr>
          <a:xfrm>
            <a:off x="7529514" y="4154209"/>
            <a:ext cx="2814636" cy="7095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app1/scripts/page3.js + </a:t>
            </a:r>
          </a:p>
          <a:p>
            <a:pPr algn="ctr"/>
            <a:r>
              <a:rPr lang="en-US" dirty="0"/>
              <a:t>its imports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AC803-412F-E242-8A6C-F5570942D005}"/>
              </a:ext>
            </a:extLst>
          </p:cNvPr>
          <p:cNvSpPr txBox="1"/>
          <p:nvPr/>
        </p:nvSpPr>
        <p:spPr>
          <a:xfrm>
            <a:off x="6117021" y="4324306"/>
            <a:ext cx="164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page3 = () =&gt;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8BD03BD-60E4-CB44-BFC0-49F16D8C28FE}"/>
              </a:ext>
            </a:extLst>
          </p:cNvPr>
          <p:cNvSpPr/>
          <p:nvPr/>
        </p:nvSpPr>
        <p:spPr>
          <a:xfrm>
            <a:off x="742948" y="2746193"/>
            <a:ext cx="4166775" cy="110768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app1/templates/page2.html: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=“__bundle__.</a:t>
            </a:r>
            <a:r>
              <a:rPr lang="en-US" dirty="0" err="1"/>
              <a:t>js</a:t>
            </a:r>
            <a:r>
              <a:rPr lang="en-US" dirty="0"/>
              <a:t>”&gt;&lt;/script&gt;</a:t>
            </a:r>
          </a:p>
          <a:p>
            <a:r>
              <a:rPr lang="en-US" dirty="0"/>
              <a:t>    &lt;script&gt;page2()&lt;/script&gt;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875693-3F49-3D48-AD32-6D79D973C2D6}"/>
              </a:ext>
            </a:extLst>
          </p:cNvPr>
          <p:cNvSpPr/>
          <p:nvPr/>
        </p:nvSpPr>
        <p:spPr>
          <a:xfrm>
            <a:off x="742948" y="3955128"/>
            <a:ext cx="4166775" cy="1107688"/>
          </a:xfrm>
          <a:prstGeom prst="roundRect">
            <a:avLst/>
          </a:prstGeom>
          <a:solidFill>
            <a:srgbClr val="009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app1/templates/page3.html: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=“__bundle__.</a:t>
            </a:r>
            <a:r>
              <a:rPr lang="en-US" dirty="0" err="1"/>
              <a:t>js</a:t>
            </a:r>
            <a:r>
              <a:rPr lang="en-US" dirty="0"/>
              <a:t>”&gt;&lt;/script&gt;</a:t>
            </a:r>
          </a:p>
          <a:p>
            <a:r>
              <a:rPr lang="en-US" dirty="0"/>
              <a:t>    &lt;script&gt;page3()&lt;/script&gt;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206BB1-5411-524E-A7AC-252BE4CEE664}"/>
              </a:ext>
            </a:extLst>
          </p:cNvPr>
          <p:cNvSpPr txBox="1"/>
          <p:nvPr/>
        </p:nvSpPr>
        <p:spPr>
          <a:xfrm>
            <a:off x="1695604" y="5221213"/>
            <a:ext cx="413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three pages link to the same JS bundle,</a:t>
            </a:r>
          </a:p>
          <a:p>
            <a:r>
              <a:rPr lang="en-US" dirty="0"/>
              <a:t>but only one function per page gets run.</a:t>
            </a:r>
          </a:p>
        </p:txBody>
      </p:sp>
    </p:spTree>
    <p:extLst>
      <p:ext uri="{BB962C8B-B14F-4D97-AF65-F5344CB8AC3E}">
        <p14:creationId xmlns:p14="http://schemas.microsoft.com/office/powerpoint/2010/main" val="422281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146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2018-02-15T04:13:14Z</dcterms:created>
  <dcterms:modified xsi:type="dcterms:W3CDTF">2018-02-15T04:27:15Z</dcterms:modified>
</cp:coreProperties>
</file>