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7F7F7"/>
    <a:srgbClr val="132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132F6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5" name="Rectangles 4"/>
          <p:cNvSpPr/>
          <p:nvPr/>
        </p:nvSpPr>
        <p:spPr>
          <a:xfrm>
            <a:off x="903288" y="82550"/>
            <a:ext cx="10895013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6" name="Rectangles 5"/>
          <p:cNvSpPr/>
          <p:nvPr/>
        </p:nvSpPr>
        <p:spPr>
          <a:xfrm>
            <a:off x="8423275" y="1022350"/>
            <a:ext cx="3375025" cy="1522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7" name="Rectangles 6"/>
          <p:cNvSpPr/>
          <p:nvPr/>
        </p:nvSpPr>
        <p:spPr>
          <a:xfrm>
            <a:off x="8423275" y="2897188"/>
            <a:ext cx="3375025" cy="1522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8" name="Rectangles 7"/>
          <p:cNvSpPr/>
          <p:nvPr/>
        </p:nvSpPr>
        <p:spPr>
          <a:xfrm>
            <a:off x="8423275" y="4754563"/>
            <a:ext cx="3375025" cy="1522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9" name="Rectangles 8"/>
          <p:cNvSpPr/>
          <p:nvPr/>
        </p:nvSpPr>
        <p:spPr>
          <a:xfrm>
            <a:off x="903288" y="704850"/>
            <a:ext cx="7132638" cy="2833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0" name="Rectangles 9"/>
          <p:cNvSpPr/>
          <p:nvPr/>
        </p:nvSpPr>
        <p:spPr>
          <a:xfrm>
            <a:off x="903288" y="3703638"/>
            <a:ext cx="7132638" cy="2990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057" name="Text Box 10"/>
          <p:cNvSpPr txBox="1"/>
          <p:nvPr/>
        </p:nvSpPr>
        <p:spPr>
          <a:xfrm rot="10800000">
            <a:off x="57150" y="4225925"/>
            <a:ext cx="458788" cy="246856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MUTIC DIGITIZATION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makun</dc:creator>
  <cp:lastModifiedBy>makun</cp:lastModifiedBy>
  <cp:revision>3</cp:revision>
  <dcterms:created xsi:type="dcterms:W3CDTF">2025-08-05T11:11:35Z</dcterms:created>
  <dcterms:modified xsi:type="dcterms:W3CDTF">2025-08-05T11:19:33Z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CFE029B53D4D40C58F57280978942147_13</vt:lpwstr>
  </property>
  <property fmtid="{D5CDD505-2E9C-101B-9397-08002B2CF9AE}" pid="3" name="KSOProductBuildVer">
    <vt:lpwstr>1033-12.2.0.21931</vt:lpwstr>
  </property>
</Properties>
</file>