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1" r:id="rId6"/>
    <p:sldId id="272" r:id="rId7"/>
    <p:sldId id="274" r:id="rId8"/>
    <p:sldId id="257" r:id="rId9"/>
    <p:sldId id="258" r:id="rId10"/>
    <p:sldId id="259" r:id="rId11"/>
    <p:sldId id="260" r:id="rId12"/>
    <p:sldId id="263" r:id="rId13"/>
    <p:sldId id="264" r:id="rId14"/>
    <p:sldId id="265" r:id="rId15"/>
    <p:sldId id="266" r:id="rId16"/>
    <p:sldId id="267" r:id="rId17"/>
    <p:sldId id="268" r:id="rId18"/>
    <p:sldId id="275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F5F0-2CF7-453A-B81E-058CF0C6ABCE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562906F-BEBB-48DE-82BE-5025BB0471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9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F5F0-2CF7-453A-B81E-058CF0C6ABCE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62906F-BEBB-48DE-82BE-5025BB0471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F5F0-2CF7-453A-B81E-058CF0C6ABCE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62906F-BEBB-48DE-82BE-5025BB0471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1472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F5F0-2CF7-453A-B81E-058CF0C6ABCE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62906F-BEBB-48DE-82BE-5025BB0471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29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F5F0-2CF7-453A-B81E-058CF0C6ABCE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62906F-BEBB-48DE-82BE-5025BB0471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7871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F5F0-2CF7-453A-B81E-058CF0C6ABCE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62906F-BEBB-48DE-82BE-5025BB0471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40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F5F0-2CF7-453A-B81E-058CF0C6ABCE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906F-BEBB-48DE-82BE-5025BB0471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42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F5F0-2CF7-453A-B81E-058CF0C6ABCE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906F-BEBB-48DE-82BE-5025BB0471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5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F5F0-2CF7-453A-B81E-058CF0C6ABCE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906F-BEBB-48DE-82BE-5025BB0471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F5F0-2CF7-453A-B81E-058CF0C6ABCE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562906F-BEBB-48DE-82BE-5025BB0471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5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F5F0-2CF7-453A-B81E-058CF0C6ABCE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562906F-BEBB-48DE-82BE-5025BB0471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8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F5F0-2CF7-453A-B81E-058CF0C6ABCE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562906F-BEBB-48DE-82BE-5025BB0471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48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F5F0-2CF7-453A-B81E-058CF0C6ABCE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906F-BEBB-48DE-82BE-5025BB0471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55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F5F0-2CF7-453A-B81E-058CF0C6ABCE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906F-BEBB-48DE-82BE-5025BB0471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83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F5F0-2CF7-453A-B81E-058CF0C6ABCE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2906F-BEBB-48DE-82BE-5025BB0471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4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F5F0-2CF7-453A-B81E-058CF0C6ABCE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562906F-BEBB-48DE-82BE-5025BB0471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84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8F5F0-2CF7-453A-B81E-058CF0C6ABCE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562906F-BEBB-48DE-82BE-5025BB0471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0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4B56-C5F7-143E-4266-69ABE7791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SOLCARE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EAB4E-085C-4A25-6659-7669E60BA2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EFFICIENT RENEWABLE ENERGY SYSTEMS</a:t>
            </a:r>
          </a:p>
        </p:txBody>
      </p:sp>
    </p:spTree>
    <p:extLst>
      <p:ext uri="{BB962C8B-B14F-4D97-AF65-F5344CB8AC3E}">
        <p14:creationId xmlns:p14="http://schemas.microsoft.com/office/powerpoint/2010/main" val="35644910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FC7D7-2E7C-7ABE-A31A-644BE41B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in real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98FAF-3ECD-87CC-E059-5C0BF4E1D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7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10A7-B3F4-7388-A0D0-E2F96983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sketch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659D40CF-F774-F173-2550-2D938C976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59832"/>
            <a:ext cx="9926052" cy="5033043"/>
          </a:xfrm>
        </p:spPr>
      </p:pic>
    </p:spTree>
    <p:extLst>
      <p:ext uri="{BB962C8B-B14F-4D97-AF65-F5344CB8AC3E}">
        <p14:creationId xmlns:p14="http://schemas.microsoft.com/office/powerpoint/2010/main" val="141374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228EF-5739-4AC6-6CF4-A404B553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sketch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816B82-B284-4692-5833-60C7E776B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92" y="2133600"/>
            <a:ext cx="7357241" cy="3778250"/>
          </a:xfrm>
        </p:spPr>
      </p:pic>
    </p:spTree>
    <p:extLst>
      <p:ext uri="{BB962C8B-B14F-4D97-AF65-F5344CB8AC3E}">
        <p14:creationId xmlns:p14="http://schemas.microsoft.com/office/powerpoint/2010/main" val="43276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446C-24D0-43E8-8F92-64076091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sketch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3A5E92-3328-913C-6D8F-88F34BD88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292" y="2133600"/>
            <a:ext cx="7357241" cy="3778250"/>
          </a:xfrm>
        </p:spPr>
      </p:pic>
    </p:spTree>
    <p:extLst>
      <p:ext uri="{BB962C8B-B14F-4D97-AF65-F5344CB8AC3E}">
        <p14:creationId xmlns:p14="http://schemas.microsoft.com/office/powerpoint/2010/main" val="259096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7601-2A98-8F2B-B1E1-858C1D7D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E600A-7710-D1F6-13EC-4F5E98DB2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Improved energy production through dynamic sunlight tracking.</a:t>
            </a:r>
          </a:p>
          <a:p>
            <a:r>
              <a:rPr lang="en-US" sz="3200" dirty="0"/>
              <a:t>Insights into the effects of temperature and humidity on solar panel efficiency.</a:t>
            </a:r>
          </a:p>
          <a:p>
            <a:r>
              <a:rPr lang="en-US" sz="3200" dirty="0"/>
              <a:t>Enhanced sustainability through data-driven adjustments.</a:t>
            </a:r>
          </a:p>
        </p:txBody>
      </p:sp>
    </p:spTree>
    <p:extLst>
      <p:ext uri="{BB962C8B-B14F-4D97-AF65-F5344CB8AC3E}">
        <p14:creationId xmlns:p14="http://schemas.microsoft.com/office/powerpoint/2010/main" val="365682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6110-2906-070A-346A-60599B87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D3A1-172D-6F93-7623-63A1F314B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Problem with updating ESP 32 USB driver</a:t>
            </a:r>
          </a:p>
          <a:p>
            <a:r>
              <a:rPr lang="en-US" sz="3600" dirty="0"/>
              <a:t>So, Arduino Uno was employed for the main time</a:t>
            </a:r>
          </a:p>
        </p:txBody>
      </p:sp>
    </p:spTree>
    <p:extLst>
      <p:ext uri="{BB962C8B-B14F-4D97-AF65-F5344CB8AC3E}">
        <p14:creationId xmlns:p14="http://schemas.microsoft.com/office/powerpoint/2010/main" val="241105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95A94-6AAF-7CEE-6E91-13586A17A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29CBC-8C27-8CC3-E0C8-3BDA29968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Blynk IoT and replacing Arduino Uno with Esp32</a:t>
            </a:r>
          </a:p>
          <a:p>
            <a:r>
              <a:rPr lang="en-US" sz="4000" dirty="0"/>
              <a:t>Temperature and Humidity monitoring</a:t>
            </a:r>
          </a:p>
        </p:txBody>
      </p:sp>
    </p:spTree>
    <p:extLst>
      <p:ext uri="{BB962C8B-B14F-4D97-AF65-F5344CB8AC3E}">
        <p14:creationId xmlns:p14="http://schemas.microsoft.com/office/powerpoint/2010/main" val="254887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06662-7B91-539C-5441-7B990E86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BF3AD-25F9-DF37-1F70-57AFBD9E1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Extend the project to larger solar installations.</a:t>
            </a:r>
          </a:p>
          <a:p>
            <a:r>
              <a:rPr lang="en-US" sz="3600" dirty="0"/>
              <a:t>Implement machine learning to predict optimal panel adjustments based on historical data.</a:t>
            </a:r>
          </a:p>
          <a:p>
            <a:r>
              <a:rPr lang="en-US" sz="3600" dirty="0"/>
              <a:t>Explore integration with innovative grid systems.</a:t>
            </a:r>
          </a:p>
        </p:txBody>
      </p:sp>
    </p:spTree>
    <p:extLst>
      <p:ext uri="{BB962C8B-B14F-4D97-AF65-F5344CB8AC3E}">
        <p14:creationId xmlns:p14="http://schemas.microsoft.com/office/powerpoint/2010/main" val="2339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7532-8B04-F123-F6E9-C22933D9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46E95-BBB0-456B-5012-D4B874C67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This system monitors and maximizes solar energy efficiency by:</a:t>
            </a:r>
          </a:p>
          <a:p>
            <a:pPr>
              <a:buFontTx/>
              <a:buChar char="-"/>
            </a:pPr>
            <a:r>
              <a:rPr lang="en-US" sz="3200" dirty="0"/>
              <a:t>ensuring optimal panel alignment and;</a:t>
            </a:r>
          </a:p>
          <a:p>
            <a:pPr>
              <a:buFontTx/>
              <a:buChar char="-"/>
            </a:pPr>
            <a:r>
              <a:rPr lang="en-US" sz="3200" dirty="0"/>
              <a:t> environmental tracking </a:t>
            </a:r>
          </a:p>
          <a:p>
            <a:pPr marL="0" indent="0">
              <a:buNone/>
            </a:pPr>
            <a:r>
              <a:rPr lang="en-US" sz="3200" dirty="0"/>
              <a:t>through user-friendly, real-time app monitoring.</a:t>
            </a:r>
          </a:p>
          <a:p>
            <a:pPr marL="0" indent="0">
              <a:buNone/>
            </a:pPr>
            <a:r>
              <a:rPr lang="en-US" sz="3200" dirty="0"/>
              <a:t>These encourage sustainable habits and promote the use of clean, renewable energy</a:t>
            </a:r>
          </a:p>
        </p:txBody>
      </p:sp>
    </p:spTree>
    <p:extLst>
      <p:ext uri="{BB962C8B-B14F-4D97-AF65-F5344CB8AC3E}">
        <p14:creationId xmlns:p14="http://schemas.microsoft.com/office/powerpoint/2010/main" val="380767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5323-2060-C6F3-97D8-34CB5A81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18717-A386-9BC3-03D2-310D04D64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Project Overview</a:t>
            </a:r>
          </a:p>
          <a:p>
            <a:r>
              <a:rPr lang="en-US" sz="2400" dirty="0"/>
              <a:t>System components</a:t>
            </a:r>
          </a:p>
          <a:p>
            <a:r>
              <a:rPr lang="en-US" sz="2400" dirty="0"/>
              <a:t>Expected outcomes</a:t>
            </a:r>
          </a:p>
          <a:p>
            <a:r>
              <a:rPr lang="en-US" sz="2400" dirty="0"/>
              <a:t>Issues faced</a:t>
            </a:r>
          </a:p>
          <a:p>
            <a:r>
              <a:rPr lang="en-US" sz="2400" dirty="0"/>
              <a:t>Future Work and applications</a:t>
            </a:r>
          </a:p>
          <a:p>
            <a:r>
              <a:rPr lang="en-US" sz="2400" dirty="0"/>
              <a:t>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4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3588C-17BA-63B8-21D5-3D3D19247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33F8C-3882-F5D3-CD98-CAB9D9A3A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0977" y="1264555"/>
            <a:ext cx="8915400" cy="4545496"/>
          </a:xfrm>
        </p:spPr>
        <p:txBody>
          <a:bodyPr>
            <a:noAutofit/>
          </a:bodyPr>
          <a:lstStyle/>
          <a:p>
            <a:r>
              <a:rPr lang="en-US" sz="2800" dirty="0"/>
              <a:t>Renewable Energy: A sustainable solution to power generation</a:t>
            </a:r>
          </a:p>
          <a:p>
            <a:r>
              <a:rPr lang="en-US" sz="2800" dirty="0"/>
              <a:t>Solar power - very promising due to abundant sunlight and reduction of carbon emissions</a:t>
            </a:r>
          </a:p>
          <a:p>
            <a:r>
              <a:rPr lang="en-US" sz="2800" dirty="0"/>
              <a:t>Challenges – partial capture of sunlight</a:t>
            </a:r>
          </a:p>
          <a:p>
            <a:pPr>
              <a:buFontTx/>
              <a:buChar char="-"/>
            </a:pPr>
            <a:r>
              <a:rPr lang="en-US" sz="2800" dirty="0"/>
              <a:t>Varying environmental factors</a:t>
            </a:r>
          </a:p>
          <a:p>
            <a:pPr marL="0" indent="0">
              <a:buNone/>
            </a:pPr>
            <a:r>
              <a:rPr lang="en-US" sz="2800" dirty="0"/>
              <a:t> Inconsistent power generation, discouraging users</a:t>
            </a:r>
          </a:p>
          <a:p>
            <a:pPr marL="0" indent="0">
              <a:buNone/>
            </a:pPr>
            <a:r>
              <a:rPr lang="en-US" sz="2800" dirty="0"/>
              <a:t>Pushes them back to carbon-emitting energy sources</a:t>
            </a:r>
          </a:p>
        </p:txBody>
      </p:sp>
    </p:spTree>
    <p:extLst>
      <p:ext uri="{BB962C8B-B14F-4D97-AF65-F5344CB8AC3E}">
        <p14:creationId xmlns:p14="http://schemas.microsoft.com/office/powerpoint/2010/main" val="40486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4B56-C5F7-143E-4266-69ABE7791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SOLCARE IS A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EAB4E-085C-4A25-6659-7669E60BA2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Integrates panel alignment and monitoring of environmental conditions to enhance solar panels</a:t>
            </a:r>
          </a:p>
        </p:txBody>
      </p:sp>
    </p:spTree>
    <p:extLst>
      <p:ext uri="{BB962C8B-B14F-4D97-AF65-F5344CB8AC3E}">
        <p14:creationId xmlns:p14="http://schemas.microsoft.com/office/powerpoint/2010/main" val="35458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57F8-0FC2-A68A-BE8B-486545B16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A5350-F9DD-6BC3-81D3-DAB873A55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4000" b="1" dirty="0"/>
              <a:t>Objective</a:t>
            </a:r>
            <a:r>
              <a:rPr lang="en-US" sz="4000" dirty="0"/>
              <a:t>: To design and implement a solar panel system that maximizes energy output by tracking sunlight and monitoring environmental factors (voltage, temperature, humidity) that impact solar efficiency.</a:t>
            </a:r>
          </a:p>
        </p:txBody>
      </p:sp>
    </p:spTree>
    <p:extLst>
      <p:ext uri="{BB962C8B-B14F-4D97-AF65-F5344CB8AC3E}">
        <p14:creationId xmlns:p14="http://schemas.microsoft.com/office/powerpoint/2010/main" val="286963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D056-B96C-A4EF-EB13-A531788B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0DD85-1C59-804B-ADBF-2A5D04B37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Goals:</a:t>
            </a:r>
          </a:p>
          <a:p>
            <a:r>
              <a:rPr lang="en-US" sz="3200" dirty="0"/>
              <a:t>Increase energy production through effective sunlight tracking.</a:t>
            </a:r>
          </a:p>
          <a:p>
            <a:r>
              <a:rPr lang="en-US" sz="3200" dirty="0"/>
              <a:t>Understand how environmental conditions affect solar panel performance. </a:t>
            </a:r>
          </a:p>
          <a:p>
            <a:r>
              <a:rPr lang="en-US" sz="3200" dirty="0"/>
              <a:t>Improve sustainability through optimized use of renewable resources.</a:t>
            </a:r>
          </a:p>
        </p:txBody>
      </p:sp>
    </p:spTree>
    <p:extLst>
      <p:ext uri="{BB962C8B-B14F-4D97-AF65-F5344CB8AC3E}">
        <p14:creationId xmlns:p14="http://schemas.microsoft.com/office/powerpoint/2010/main" val="4661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9EEC4-5412-89B6-5093-25FE2EC7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Components and their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6C4A5-6B4F-8EAB-7AA4-5C9F08F01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/>
              <a:t>Solar Panel: Primary energy source, converting sunlight to electricity. </a:t>
            </a:r>
          </a:p>
          <a:p>
            <a:r>
              <a:rPr lang="en-US" sz="3200" dirty="0"/>
              <a:t>Arduino Uno &amp; ESP32: Microcontrollers to handle sensor data collection, storage, processing and sending to an IoT monitoring application</a:t>
            </a:r>
          </a:p>
          <a:p>
            <a:r>
              <a:rPr lang="en-US" sz="3200" dirty="0"/>
              <a:t> Sensors: - Light Dependent Resistor (LDR): Tracks sunlight intensity to adjust panel alignment. Voltage Sensor: Monitors voltage output to assess energy production.</a:t>
            </a:r>
          </a:p>
        </p:txBody>
      </p:sp>
    </p:spTree>
    <p:extLst>
      <p:ext uri="{BB962C8B-B14F-4D97-AF65-F5344CB8AC3E}">
        <p14:creationId xmlns:p14="http://schemas.microsoft.com/office/powerpoint/2010/main" val="296871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5478-A718-C856-6397-423F26589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Components and their functions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89435-0B57-5FF6-0CA7-A9EE9829F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3600" dirty="0"/>
              <a:t>Temperature Sensor (DHT11): Measures panel temperature, which can affect efficiency as well as Humidity Sensor: Monitors ambient humidity, which can impact the panel's performance</a:t>
            </a:r>
          </a:p>
          <a:p>
            <a:r>
              <a:rPr lang="en-US" sz="3600" dirty="0"/>
              <a:t>Actuators: - Servo Motor: Adjusts panel alignment based on sunlight tracking.</a:t>
            </a:r>
          </a:p>
        </p:txBody>
      </p:sp>
    </p:spTree>
    <p:extLst>
      <p:ext uri="{BB962C8B-B14F-4D97-AF65-F5344CB8AC3E}">
        <p14:creationId xmlns:p14="http://schemas.microsoft.com/office/powerpoint/2010/main" val="187899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5E65-4173-F229-E39D-75AF0EF2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Setup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1F056A-CE92-2AF4-2C00-A003FBB0F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106" y="2133600"/>
            <a:ext cx="7561613" cy="3778250"/>
          </a:xfrm>
        </p:spPr>
      </p:pic>
    </p:spTree>
    <p:extLst>
      <p:ext uri="{BB962C8B-B14F-4D97-AF65-F5344CB8AC3E}">
        <p14:creationId xmlns:p14="http://schemas.microsoft.com/office/powerpoint/2010/main" val="128979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AEDFEC7EDE084CAE093702AEDAA075" ma:contentTypeVersion="13" ma:contentTypeDescription="Create a new document." ma:contentTypeScope="" ma:versionID="7bf8b506f31d4790b3ffb509d4ef54b4">
  <xsd:schema xmlns:xsd="http://www.w3.org/2001/XMLSchema" xmlns:xs="http://www.w3.org/2001/XMLSchema" xmlns:p="http://schemas.microsoft.com/office/2006/metadata/properties" xmlns:ns3="7a2efefe-dd2e-44a3-99d3-357d011a7287" xmlns:ns4="c195a618-1457-48a3-9589-120ce5828cb0" targetNamespace="http://schemas.microsoft.com/office/2006/metadata/properties" ma:root="true" ma:fieldsID="049e391bd9591f11388463b113850549" ns3:_="" ns4:_="">
    <xsd:import namespace="7a2efefe-dd2e-44a3-99d3-357d011a7287"/>
    <xsd:import namespace="c195a618-1457-48a3-9589-120ce5828c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2efefe-dd2e-44a3-99d3-357d011a72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95a618-1457-48a3-9589-120ce5828cb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a2efefe-dd2e-44a3-99d3-357d011a7287" xsi:nil="true"/>
  </documentManagement>
</p:properties>
</file>

<file path=customXml/itemProps1.xml><?xml version="1.0" encoding="utf-8"?>
<ds:datastoreItem xmlns:ds="http://schemas.openxmlformats.org/officeDocument/2006/customXml" ds:itemID="{5E2303D8-49B8-497B-9BF3-62B854DB5B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2efefe-dd2e-44a3-99d3-357d011a7287"/>
    <ds:schemaRef ds:uri="c195a618-1457-48a3-9589-120ce5828c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FDB2AF-4ADD-4061-928C-75F1F92E30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91909B-CA80-42BA-9EEB-DD93E2C89E94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7a2efefe-dd2e-44a3-99d3-357d011a7287"/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http://schemas.openxmlformats.org/package/2006/metadata/core-properties"/>
    <ds:schemaRef ds:uri="c195a618-1457-48a3-9589-120ce5828cb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104</TotalTime>
  <Words>415</Words>
  <Application>Microsoft Office PowerPoint</Application>
  <PresentationFormat>Widescreen</PresentationFormat>
  <Paragraphs>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Wisp</vt:lpstr>
      <vt:lpstr>SOLCARE</vt:lpstr>
      <vt:lpstr>Content</vt:lpstr>
      <vt:lpstr>INTRODUCTION</vt:lpstr>
      <vt:lpstr>SOLCARE IS A SOLUTION</vt:lpstr>
      <vt:lpstr>Project Overview</vt:lpstr>
      <vt:lpstr>Project Overview (cont.)</vt:lpstr>
      <vt:lpstr>System Components and their functions</vt:lpstr>
      <vt:lpstr>System Components and their functions (cont.)</vt:lpstr>
      <vt:lpstr>Hardware Setup</vt:lpstr>
      <vt:lpstr>Circuit in real time</vt:lpstr>
      <vt:lpstr>Software sketch</vt:lpstr>
      <vt:lpstr>Software sketch</vt:lpstr>
      <vt:lpstr>Software sketch</vt:lpstr>
      <vt:lpstr>Expected Outcomes</vt:lpstr>
      <vt:lpstr>ISSUES FACED</vt:lpstr>
      <vt:lpstr>Future Work</vt:lpstr>
      <vt:lpstr>Future Applications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ENOCH OWOADE</dc:creator>
  <cp:lastModifiedBy>ENOCH OWOADE</cp:lastModifiedBy>
  <cp:revision>2</cp:revision>
  <dcterms:created xsi:type="dcterms:W3CDTF">2024-11-10T09:14:45Z</dcterms:created>
  <dcterms:modified xsi:type="dcterms:W3CDTF">2024-11-10T10:59:34Z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0x01010098AEDFEC7EDE084CAE093702AEDAA075</vt:lpwstr>
  </property>
</Properties>
</file>