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43a3fe0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43a3fe0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43a3fe0e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43a3fe0e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2cab20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2cab20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43a3fe0e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43a3fe0e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43dadf27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43dadf27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43dadf27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43dadf27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43dadf27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43dadf27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Group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Sprout Inc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Sprout?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Sprout is a dating app that we are </a:t>
            </a:r>
            <a:r>
              <a:rPr lang="en" sz="1800"/>
              <a:t>currently</a:t>
            </a:r>
            <a:r>
              <a:rPr lang="en" sz="1800"/>
              <a:t> </a:t>
            </a:r>
            <a:r>
              <a:rPr lang="en" sz="1800"/>
              <a:t>developing</a:t>
            </a:r>
            <a:r>
              <a:rPr lang="en" sz="1800"/>
              <a:t> as a class project for COS 420 at the University of Maine.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Sprout is based around finding people who are compatible in </a:t>
            </a:r>
            <a:r>
              <a:rPr lang="en" sz="1800"/>
              <a:t>personality</a:t>
            </a:r>
            <a:r>
              <a:rPr lang="en" sz="1800"/>
              <a:t>, rather than based off of images. 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Sprout different? 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Not able to see users photos until after matching has happened.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Rather than showing photos when matching we show  icebreaker questions such as “Dogs or Cats?” 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Sprout for? 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-The target group for Sprout is college students and adults in the age range 18-25.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- Sprout aims to target single people who are not interested or have not had success with hookup apps like Tinder and Bumble.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UI - Profile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052" y="1095175"/>
            <a:ext cx="2258675" cy="40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UI - Other Users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125" y="1004904"/>
            <a:ext cx="2339756" cy="41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UI - Matches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524" y="945600"/>
            <a:ext cx="2374950" cy="41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devices will Sprout work on? 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Sprout will be </a:t>
            </a:r>
            <a:r>
              <a:rPr lang="en" sz="1800"/>
              <a:t>available</a:t>
            </a:r>
            <a:r>
              <a:rPr lang="en" sz="1800"/>
              <a:t> on both </a:t>
            </a:r>
            <a:r>
              <a:rPr lang="en" sz="1800"/>
              <a:t>Android</a:t>
            </a:r>
            <a:r>
              <a:rPr lang="en" sz="1800"/>
              <a:t> and iOS devices upon release.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