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71" r:id="rId3"/>
    <p:sldId id="272" r:id="rId4"/>
    <p:sldId id="258" r:id="rId5"/>
    <p:sldId id="273" r:id="rId6"/>
    <p:sldId id="274" r:id="rId7"/>
    <p:sldId id="259" r:id="rId8"/>
    <p:sldId id="260" r:id="rId9"/>
    <p:sldId id="267" r:id="rId10"/>
    <p:sldId id="262" r:id="rId11"/>
    <p:sldId id="263" r:id="rId12"/>
    <p:sldId id="264" r:id="rId13"/>
    <p:sldId id="265" r:id="rId14"/>
    <p:sldId id="266" r:id="rId15"/>
    <p:sldId id="27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84DB8-6F39-48C1-8605-066F3B23113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9D358F-A56F-40B4-994C-51EC88106622}">
      <dgm:prSet/>
      <dgm:spPr/>
      <dgm:t>
        <a:bodyPr/>
        <a:lstStyle/>
        <a:p>
          <a:pPr>
            <a:defRPr b="1"/>
          </a:pPr>
          <a:r>
            <a:rPr lang="en-US" dirty="0"/>
            <a:t>Data Processing and Preparation:</a:t>
          </a:r>
        </a:p>
      </dgm:t>
    </dgm:pt>
    <dgm:pt modelId="{F964E806-35B0-41BA-8B1D-B5B0A52ADA36}" type="parTrans" cxnId="{18635436-8CE9-42C5-A52F-6CDF954626F8}">
      <dgm:prSet/>
      <dgm:spPr/>
      <dgm:t>
        <a:bodyPr/>
        <a:lstStyle/>
        <a:p>
          <a:endParaRPr lang="en-US"/>
        </a:p>
      </dgm:t>
    </dgm:pt>
    <dgm:pt modelId="{7D7CF092-E3D5-4978-8797-BACF09C92BF7}" type="sibTrans" cxnId="{18635436-8CE9-42C5-A52F-6CDF954626F8}">
      <dgm:prSet/>
      <dgm:spPr/>
      <dgm:t>
        <a:bodyPr/>
        <a:lstStyle/>
        <a:p>
          <a:endParaRPr lang="en-US"/>
        </a:p>
      </dgm:t>
    </dgm:pt>
    <dgm:pt modelId="{CB61DF18-F93F-417D-B907-FE2040DE76A2}">
      <dgm:prSet/>
      <dgm:spPr/>
      <dgm:t>
        <a:bodyPr/>
        <a:lstStyle/>
        <a:p>
          <a:r>
            <a:rPr lang="en-US" dirty="0"/>
            <a:t>A thorough dataset comprising image-question-answer triples was collected and preprocessed.</a:t>
          </a:r>
        </a:p>
      </dgm:t>
    </dgm:pt>
    <dgm:pt modelId="{B4DCE498-7D2B-4A73-9CD3-AA1FE494E536}" type="parTrans" cxnId="{A80B68EC-F96B-444C-8511-3C0FFD5E8B19}">
      <dgm:prSet/>
      <dgm:spPr/>
      <dgm:t>
        <a:bodyPr/>
        <a:lstStyle/>
        <a:p>
          <a:endParaRPr lang="en-US"/>
        </a:p>
      </dgm:t>
    </dgm:pt>
    <dgm:pt modelId="{4CB1C4F4-C498-4FAC-9CE0-D182BB19A0C2}" type="sibTrans" cxnId="{A80B68EC-F96B-444C-8511-3C0FFD5E8B19}">
      <dgm:prSet/>
      <dgm:spPr/>
      <dgm:t>
        <a:bodyPr/>
        <a:lstStyle/>
        <a:p>
          <a:endParaRPr lang="en-US"/>
        </a:p>
      </dgm:t>
    </dgm:pt>
    <dgm:pt modelId="{CE913019-952D-4E48-8A7F-F293CF041E62}">
      <dgm:prSet/>
      <dgm:spPr/>
      <dgm:t>
        <a:bodyPr/>
        <a:lstStyle/>
        <a:p>
          <a:r>
            <a:rPr lang="en-US" dirty="0"/>
            <a:t>Question texts were tokenized and padded to create uniform input sequences.</a:t>
          </a:r>
        </a:p>
      </dgm:t>
    </dgm:pt>
    <dgm:pt modelId="{1A82A955-961E-4CD7-B291-73BE43775EA0}" type="parTrans" cxnId="{5290008F-9961-48FC-944A-EF965632A8C1}">
      <dgm:prSet/>
      <dgm:spPr/>
      <dgm:t>
        <a:bodyPr/>
        <a:lstStyle/>
        <a:p>
          <a:endParaRPr lang="en-US"/>
        </a:p>
      </dgm:t>
    </dgm:pt>
    <dgm:pt modelId="{D54BACF9-62CF-4B23-943C-F2303FDDD465}" type="sibTrans" cxnId="{5290008F-9961-48FC-944A-EF965632A8C1}">
      <dgm:prSet/>
      <dgm:spPr/>
      <dgm:t>
        <a:bodyPr/>
        <a:lstStyle/>
        <a:p>
          <a:endParaRPr lang="en-US"/>
        </a:p>
      </dgm:t>
    </dgm:pt>
    <dgm:pt modelId="{AF5E8B81-612D-428B-B8A0-2CEC1BEF0305}">
      <dgm:prSet/>
      <dgm:spPr/>
      <dgm:t>
        <a:bodyPr/>
        <a:lstStyle/>
        <a:p>
          <a:r>
            <a:rPr lang="en-US" dirty="0"/>
            <a:t>Answers were encoded using a Label Encoder, facilitating a multi-class classification approach.</a:t>
          </a:r>
        </a:p>
      </dgm:t>
    </dgm:pt>
    <dgm:pt modelId="{DF0F6B86-FECB-4E7D-AB37-98F665EFF49E}" type="parTrans" cxnId="{F298CCBE-2E40-4CFE-877C-2D6478C9666E}">
      <dgm:prSet/>
      <dgm:spPr/>
      <dgm:t>
        <a:bodyPr/>
        <a:lstStyle/>
        <a:p>
          <a:endParaRPr lang="en-US"/>
        </a:p>
      </dgm:t>
    </dgm:pt>
    <dgm:pt modelId="{7A7E00F7-2BE5-458A-89CD-83A5D9092D9D}" type="sibTrans" cxnId="{F298CCBE-2E40-4CFE-877C-2D6478C9666E}">
      <dgm:prSet/>
      <dgm:spPr/>
      <dgm:t>
        <a:bodyPr/>
        <a:lstStyle/>
        <a:p>
          <a:endParaRPr lang="en-US"/>
        </a:p>
      </dgm:t>
    </dgm:pt>
    <dgm:pt modelId="{37B4D04E-E4EA-42E3-9FEA-F25C00FB3144}">
      <dgm:prSet/>
      <dgm:spPr/>
      <dgm:t>
        <a:bodyPr/>
        <a:lstStyle/>
        <a:p>
          <a:pPr>
            <a:defRPr b="1"/>
          </a:pPr>
          <a:r>
            <a:rPr lang="en-US"/>
            <a:t>Feature Extraction:</a:t>
          </a:r>
        </a:p>
      </dgm:t>
    </dgm:pt>
    <dgm:pt modelId="{EF69E062-B0C6-4748-B11A-39517692EB35}" type="parTrans" cxnId="{C5488938-7567-4EFB-BC7B-B8E80ACD19FD}">
      <dgm:prSet/>
      <dgm:spPr/>
      <dgm:t>
        <a:bodyPr/>
        <a:lstStyle/>
        <a:p>
          <a:endParaRPr lang="en-US"/>
        </a:p>
      </dgm:t>
    </dgm:pt>
    <dgm:pt modelId="{4C95A7CF-0BB0-4577-B268-ACB87FDFA717}" type="sibTrans" cxnId="{C5488938-7567-4EFB-BC7B-B8E80ACD19FD}">
      <dgm:prSet/>
      <dgm:spPr/>
      <dgm:t>
        <a:bodyPr/>
        <a:lstStyle/>
        <a:p>
          <a:endParaRPr lang="en-US"/>
        </a:p>
      </dgm:t>
    </dgm:pt>
    <dgm:pt modelId="{3DF72E31-5C67-4479-A649-5B43302D412B}">
      <dgm:prSet/>
      <dgm:spPr/>
      <dgm:t>
        <a:bodyPr/>
        <a:lstStyle/>
        <a:p>
          <a:r>
            <a:rPr lang="en-US" dirty="0"/>
            <a:t>Utilized the VGG16 model pre-trained on ImageNet to extract intricate features from the images.</a:t>
          </a:r>
        </a:p>
      </dgm:t>
    </dgm:pt>
    <dgm:pt modelId="{ED530299-B2B6-4F67-A943-ED2465DBDB04}" type="parTrans" cxnId="{62566F6A-80D6-49D5-B640-5F44C4D2CF96}">
      <dgm:prSet/>
      <dgm:spPr/>
      <dgm:t>
        <a:bodyPr/>
        <a:lstStyle/>
        <a:p>
          <a:endParaRPr lang="en-US"/>
        </a:p>
      </dgm:t>
    </dgm:pt>
    <dgm:pt modelId="{7C4FD145-01A4-4AAC-BF5A-59D1CBF8713C}" type="sibTrans" cxnId="{62566F6A-80D6-49D5-B640-5F44C4D2CF96}">
      <dgm:prSet/>
      <dgm:spPr/>
      <dgm:t>
        <a:bodyPr/>
        <a:lstStyle/>
        <a:p>
          <a:endParaRPr lang="en-US"/>
        </a:p>
      </dgm:t>
    </dgm:pt>
    <dgm:pt modelId="{35517B57-AC4D-4F1A-A01C-BA22DADC778D}">
      <dgm:prSet/>
      <dgm:spPr/>
      <dgm:t>
        <a:bodyPr/>
        <a:lstStyle/>
        <a:p>
          <a:r>
            <a:rPr lang="en-US" dirty="0"/>
            <a:t>Feature vectors were stored for efficient training and evaluation.</a:t>
          </a:r>
        </a:p>
      </dgm:t>
    </dgm:pt>
    <dgm:pt modelId="{D27CC08C-7026-456A-9B2C-A4A87665C298}" type="parTrans" cxnId="{BE6A65A6-EE35-47AE-A883-2109D808671B}">
      <dgm:prSet/>
      <dgm:spPr/>
      <dgm:t>
        <a:bodyPr/>
        <a:lstStyle/>
        <a:p>
          <a:endParaRPr lang="en-US"/>
        </a:p>
      </dgm:t>
    </dgm:pt>
    <dgm:pt modelId="{7A53DFBE-ACC5-4886-BD3D-390F18A96B3D}" type="sibTrans" cxnId="{BE6A65A6-EE35-47AE-A883-2109D808671B}">
      <dgm:prSet/>
      <dgm:spPr/>
      <dgm:t>
        <a:bodyPr/>
        <a:lstStyle/>
        <a:p>
          <a:endParaRPr lang="en-US"/>
        </a:p>
      </dgm:t>
    </dgm:pt>
    <dgm:pt modelId="{677D866B-A1DF-4120-8F5A-21C7BCAB7BF1}">
      <dgm:prSet/>
      <dgm:spPr/>
      <dgm:t>
        <a:bodyPr/>
        <a:lstStyle/>
        <a:p>
          <a:pPr>
            <a:defRPr b="1"/>
          </a:pPr>
          <a:r>
            <a:rPr lang="en-US"/>
            <a:t>Model Architecture:</a:t>
          </a:r>
        </a:p>
      </dgm:t>
    </dgm:pt>
    <dgm:pt modelId="{C508198B-0E9C-4F44-B99A-A9370657C311}" type="parTrans" cxnId="{7BF193F1-9A5D-4B05-9F76-A72131B94D7F}">
      <dgm:prSet/>
      <dgm:spPr/>
      <dgm:t>
        <a:bodyPr/>
        <a:lstStyle/>
        <a:p>
          <a:endParaRPr lang="en-US"/>
        </a:p>
      </dgm:t>
    </dgm:pt>
    <dgm:pt modelId="{D4DF1ACB-2596-4134-96C6-FCAB432D8544}" type="sibTrans" cxnId="{7BF193F1-9A5D-4B05-9F76-A72131B94D7F}">
      <dgm:prSet/>
      <dgm:spPr/>
      <dgm:t>
        <a:bodyPr/>
        <a:lstStyle/>
        <a:p>
          <a:endParaRPr lang="en-US"/>
        </a:p>
      </dgm:t>
    </dgm:pt>
    <dgm:pt modelId="{26708F8F-42EC-444B-B9A3-95D2401640E2}">
      <dgm:prSet/>
      <dgm:spPr/>
      <dgm:t>
        <a:bodyPr/>
        <a:lstStyle/>
        <a:p>
          <a:r>
            <a:rPr lang="en-US" dirty="0"/>
            <a:t>The VQA model integrates LSTM to handle sequential question data and Dense layers for image features.</a:t>
          </a:r>
        </a:p>
      </dgm:t>
    </dgm:pt>
    <dgm:pt modelId="{833F53B4-0B4B-45F4-926D-8D551E6ACD8F}" type="parTrans" cxnId="{FB35BC1B-0FAC-4B3D-B254-775AFA1A0D63}">
      <dgm:prSet/>
      <dgm:spPr/>
      <dgm:t>
        <a:bodyPr/>
        <a:lstStyle/>
        <a:p>
          <a:endParaRPr lang="en-US"/>
        </a:p>
      </dgm:t>
    </dgm:pt>
    <dgm:pt modelId="{BD364DB4-A1B0-4B7F-8110-D05A36E58334}" type="sibTrans" cxnId="{FB35BC1B-0FAC-4B3D-B254-775AFA1A0D63}">
      <dgm:prSet/>
      <dgm:spPr/>
      <dgm:t>
        <a:bodyPr/>
        <a:lstStyle/>
        <a:p>
          <a:endParaRPr lang="en-US"/>
        </a:p>
      </dgm:t>
    </dgm:pt>
    <dgm:pt modelId="{C5F294B4-AA8A-486C-BFE7-E2E47B514DE9}">
      <dgm:prSet/>
      <dgm:spPr/>
      <dgm:t>
        <a:bodyPr/>
        <a:lstStyle/>
        <a:p>
          <a:r>
            <a:rPr lang="en-US" dirty="0"/>
            <a:t>I applied Concatenate to merge textual and visual representations, enabling the model to predict answers based on a combined understanding of the question and the image.</a:t>
          </a:r>
        </a:p>
      </dgm:t>
    </dgm:pt>
    <dgm:pt modelId="{A27FF794-6D8F-4712-88BF-7A72B2AD3C32}" type="parTrans" cxnId="{C94E2F0C-077A-47A8-A54D-2E0E7E0F2430}">
      <dgm:prSet/>
      <dgm:spPr/>
      <dgm:t>
        <a:bodyPr/>
        <a:lstStyle/>
        <a:p>
          <a:endParaRPr lang="en-US"/>
        </a:p>
      </dgm:t>
    </dgm:pt>
    <dgm:pt modelId="{E9CBB8F0-98C7-4902-AA01-D14BC95F132D}" type="sibTrans" cxnId="{C94E2F0C-077A-47A8-A54D-2E0E7E0F2430}">
      <dgm:prSet/>
      <dgm:spPr/>
      <dgm:t>
        <a:bodyPr/>
        <a:lstStyle/>
        <a:p>
          <a:endParaRPr lang="en-US"/>
        </a:p>
      </dgm:t>
    </dgm:pt>
    <dgm:pt modelId="{6711C7AA-A7C7-4A4C-8B85-1474DA53E80A}">
      <dgm:prSet/>
      <dgm:spPr/>
      <dgm:t>
        <a:bodyPr/>
        <a:lstStyle/>
        <a:p>
          <a:pPr>
            <a:defRPr b="1"/>
          </a:pPr>
          <a:r>
            <a:rPr lang="en-US" dirty="0"/>
            <a:t>Training and Evaluation:</a:t>
          </a:r>
        </a:p>
      </dgm:t>
    </dgm:pt>
    <dgm:pt modelId="{AC3EDEB1-077B-4CDD-9FA5-94FCC379186D}" type="parTrans" cxnId="{168EF1C0-9BD3-4296-9671-9368B05BFB0F}">
      <dgm:prSet/>
      <dgm:spPr/>
      <dgm:t>
        <a:bodyPr/>
        <a:lstStyle/>
        <a:p>
          <a:endParaRPr lang="en-US"/>
        </a:p>
      </dgm:t>
    </dgm:pt>
    <dgm:pt modelId="{29B8D2F9-5DE5-4768-9BCF-373CC122986C}" type="sibTrans" cxnId="{168EF1C0-9BD3-4296-9671-9368B05BFB0F}">
      <dgm:prSet/>
      <dgm:spPr/>
      <dgm:t>
        <a:bodyPr/>
        <a:lstStyle/>
        <a:p>
          <a:endParaRPr lang="en-US"/>
        </a:p>
      </dgm:t>
    </dgm:pt>
    <dgm:pt modelId="{475373B2-8BF4-482D-B13C-46DF634FCA97}">
      <dgm:prSet/>
      <dgm:spPr/>
      <dgm:t>
        <a:bodyPr/>
        <a:lstStyle/>
        <a:p>
          <a:r>
            <a:rPr lang="en-US" dirty="0"/>
            <a:t>The model underwent extensive training over 100 epochs, optimizing accuracy and minimizing categorical cross-entropy loss.</a:t>
          </a:r>
        </a:p>
      </dgm:t>
    </dgm:pt>
    <dgm:pt modelId="{F4EB0680-6E8E-41D5-81DA-02C2938657B5}" type="parTrans" cxnId="{BD193044-925C-4EB6-B868-07F1CBFEC7AC}">
      <dgm:prSet/>
      <dgm:spPr/>
      <dgm:t>
        <a:bodyPr/>
        <a:lstStyle/>
        <a:p>
          <a:endParaRPr lang="en-US"/>
        </a:p>
      </dgm:t>
    </dgm:pt>
    <dgm:pt modelId="{B74D36EB-20B2-412A-A741-048D41FA319D}" type="sibTrans" cxnId="{BD193044-925C-4EB6-B868-07F1CBFEC7AC}">
      <dgm:prSet/>
      <dgm:spPr/>
      <dgm:t>
        <a:bodyPr/>
        <a:lstStyle/>
        <a:p>
          <a:endParaRPr lang="en-US"/>
        </a:p>
      </dgm:t>
    </dgm:pt>
    <dgm:pt modelId="{ADA1DB65-F4FF-4F8E-BB49-3DA3E924D267}">
      <dgm:prSet/>
      <dgm:spPr/>
      <dgm:t>
        <a:bodyPr/>
        <a:lstStyle/>
        <a:p>
          <a:r>
            <a:rPr lang="en-US" dirty="0"/>
            <a:t>A meticulous evaluation process provided insight into the model's performance.</a:t>
          </a:r>
        </a:p>
      </dgm:t>
    </dgm:pt>
    <dgm:pt modelId="{E8471B1E-B57F-4961-8D2F-A69B6CFB6B6C}" type="parTrans" cxnId="{08C38FDC-2FBB-436F-9F02-4E095CD3F42C}">
      <dgm:prSet/>
      <dgm:spPr/>
      <dgm:t>
        <a:bodyPr/>
        <a:lstStyle/>
        <a:p>
          <a:endParaRPr lang="en-US"/>
        </a:p>
      </dgm:t>
    </dgm:pt>
    <dgm:pt modelId="{03A67C72-4119-44F7-9DF5-B57F1F1F3D71}" type="sibTrans" cxnId="{08C38FDC-2FBB-436F-9F02-4E095CD3F42C}">
      <dgm:prSet/>
      <dgm:spPr/>
      <dgm:t>
        <a:bodyPr/>
        <a:lstStyle/>
        <a:p>
          <a:endParaRPr lang="en-US"/>
        </a:p>
      </dgm:t>
    </dgm:pt>
    <dgm:pt modelId="{FCDD5B7D-5F3E-4FA5-A61A-76BAE5559BC6}">
      <dgm:prSet/>
      <dgm:spPr/>
      <dgm:t>
        <a:bodyPr/>
        <a:lstStyle/>
        <a:p>
          <a:pPr>
            <a:defRPr b="1"/>
          </a:pPr>
          <a:r>
            <a:rPr lang="en-US"/>
            <a:t>Model Storage and Accessibility:</a:t>
          </a:r>
        </a:p>
      </dgm:t>
    </dgm:pt>
    <dgm:pt modelId="{67109F91-FD9E-4473-986E-A92D05053541}" type="parTrans" cxnId="{6DCB3E8B-11BB-43EC-85C9-394E476419FB}">
      <dgm:prSet/>
      <dgm:spPr/>
      <dgm:t>
        <a:bodyPr/>
        <a:lstStyle/>
        <a:p>
          <a:endParaRPr lang="en-US"/>
        </a:p>
      </dgm:t>
    </dgm:pt>
    <dgm:pt modelId="{2B80081E-FFA7-42BA-B6C7-CA4D109DA713}" type="sibTrans" cxnId="{6DCB3E8B-11BB-43EC-85C9-394E476419FB}">
      <dgm:prSet/>
      <dgm:spPr/>
      <dgm:t>
        <a:bodyPr/>
        <a:lstStyle/>
        <a:p>
          <a:endParaRPr lang="en-US"/>
        </a:p>
      </dgm:t>
    </dgm:pt>
    <dgm:pt modelId="{215EC317-FE29-4133-B3B6-3839B9201C99}">
      <dgm:prSet/>
      <dgm:spPr/>
      <dgm:t>
        <a:bodyPr/>
        <a:lstStyle/>
        <a:p>
          <a:r>
            <a:rPr lang="en-US" dirty="0"/>
            <a:t>The trained model was saved in the </a:t>
          </a:r>
          <a:r>
            <a:rPr lang="en-US" dirty="0" err="1"/>
            <a:t>Keras</a:t>
          </a:r>
          <a:r>
            <a:rPr lang="en-US" dirty="0"/>
            <a:t> for persistence and future inference.</a:t>
          </a:r>
        </a:p>
      </dgm:t>
    </dgm:pt>
    <dgm:pt modelId="{2FA8A80F-B8F5-4FB9-B060-5E23B13677E4}" type="parTrans" cxnId="{EB53F766-782D-4685-9A81-10E21E4EB6C2}">
      <dgm:prSet/>
      <dgm:spPr/>
      <dgm:t>
        <a:bodyPr/>
        <a:lstStyle/>
        <a:p>
          <a:endParaRPr lang="en-US"/>
        </a:p>
      </dgm:t>
    </dgm:pt>
    <dgm:pt modelId="{DCF7FB46-1188-48DF-81BA-B796EED3989A}" type="sibTrans" cxnId="{EB53F766-782D-4685-9A81-10E21E4EB6C2}">
      <dgm:prSet/>
      <dgm:spPr/>
      <dgm:t>
        <a:bodyPr/>
        <a:lstStyle/>
        <a:p>
          <a:endParaRPr lang="en-US"/>
        </a:p>
      </dgm:t>
    </dgm:pt>
    <dgm:pt modelId="{A8F85CA0-80D9-4A5D-A287-73D48264CB9B}" type="pres">
      <dgm:prSet presAssocID="{98484DB8-6F39-48C1-8605-066F3B231135}" presName="root" presStyleCnt="0">
        <dgm:presLayoutVars>
          <dgm:dir/>
          <dgm:resizeHandles val="exact"/>
        </dgm:presLayoutVars>
      </dgm:prSet>
      <dgm:spPr/>
    </dgm:pt>
    <dgm:pt modelId="{21AEDF4C-CC3F-45FA-BF61-4D0E77CEC570}" type="pres">
      <dgm:prSet presAssocID="{AE9D358F-A56F-40B4-994C-51EC88106622}" presName="compNode" presStyleCnt="0"/>
      <dgm:spPr/>
    </dgm:pt>
    <dgm:pt modelId="{703FD309-2B90-4895-B06B-E990A53D0377}" type="pres">
      <dgm:prSet presAssocID="{AE9D358F-A56F-40B4-994C-51EC881066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2ADCEBF-99BA-4F50-B944-0DBE7F0C7989}" type="pres">
      <dgm:prSet presAssocID="{AE9D358F-A56F-40B4-994C-51EC88106622}" presName="iconSpace" presStyleCnt="0"/>
      <dgm:spPr/>
    </dgm:pt>
    <dgm:pt modelId="{E9676100-03C8-427A-8143-36D23D32A9C2}" type="pres">
      <dgm:prSet presAssocID="{AE9D358F-A56F-40B4-994C-51EC88106622}" presName="parTx" presStyleLbl="revTx" presStyleIdx="0" presStyleCnt="10">
        <dgm:presLayoutVars>
          <dgm:chMax val="0"/>
          <dgm:chPref val="0"/>
        </dgm:presLayoutVars>
      </dgm:prSet>
      <dgm:spPr/>
    </dgm:pt>
    <dgm:pt modelId="{27A3E22D-4FB5-4DF0-A9E8-BE0310CAAD66}" type="pres">
      <dgm:prSet presAssocID="{AE9D358F-A56F-40B4-994C-51EC88106622}" presName="txSpace" presStyleCnt="0"/>
      <dgm:spPr/>
    </dgm:pt>
    <dgm:pt modelId="{178D152A-FFFB-4D92-95BE-DF2805FD3102}" type="pres">
      <dgm:prSet presAssocID="{AE9D358F-A56F-40B4-994C-51EC88106622}" presName="desTx" presStyleLbl="revTx" presStyleIdx="1" presStyleCnt="10">
        <dgm:presLayoutVars/>
      </dgm:prSet>
      <dgm:spPr/>
    </dgm:pt>
    <dgm:pt modelId="{A2EF6045-D061-4378-9DC1-138165F0A9F0}" type="pres">
      <dgm:prSet presAssocID="{7D7CF092-E3D5-4978-8797-BACF09C92BF7}" presName="sibTrans" presStyleCnt="0"/>
      <dgm:spPr/>
    </dgm:pt>
    <dgm:pt modelId="{923D3B0C-A384-4E57-8045-49AADAE5FDBC}" type="pres">
      <dgm:prSet presAssocID="{37B4D04E-E4EA-42E3-9FEA-F25C00FB3144}" presName="compNode" presStyleCnt="0"/>
      <dgm:spPr/>
    </dgm:pt>
    <dgm:pt modelId="{504355CB-CB3E-4941-AAC3-65A05C1299BF}" type="pres">
      <dgm:prSet presAssocID="{37B4D04E-E4EA-42E3-9FEA-F25C00FB31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4A28E8A-8E7D-4399-930E-457D619126F7}" type="pres">
      <dgm:prSet presAssocID="{37B4D04E-E4EA-42E3-9FEA-F25C00FB3144}" presName="iconSpace" presStyleCnt="0"/>
      <dgm:spPr/>
    </dgm:pt>
    <dgm:pt modelId="{F75EC448-982B-4099-862E-E6D557EAE46E}" type="pres">
      <dgm:prSet presAssocID="{37B4D04E-E4EA-42E3-9FEA-F25C00FB3144}" presName="parTx" presStyleLbl="revTx" presStyleIdx="2" presStyleCnt="10">
        <dgm:presLayoutVars>
          <dgm:chMax val="0"/>
          <dgm:chPref val="0"/>
        </dgm:presLayoutVars>
      </dgm:prSet>
      <dgm:spPr/>
    </dgm:pt>
    <dgm:pt modelId="{0C79A95E-3429-40B6-9BC8-356749560EDB}" type="pres">
      <dgm:prSet presAssocID="{37B4D04E-E4EA-42E3-9FEA-F25C00FB3144}" presName="txSpace" presStyleCnt="0"/>
      <dgm:spPr/>
    </dgm:pt>
    <dgm:pt modelId="{482AF7A8-7126-4AEB-921D-C839AD2E9351}" type="pres">
      <dgm:prSet presAssocID="{37B4D04E-E4EA-42E3-9FEA-F25C00FB3144}" presName="desTx" presStyleLbl="revTx" presStyleIdx="3" presStyleCnt="10">
        <dgm:presLayoutVars/>
      </dgm:prSet>
      <dgm:spPr/>
    </dgm:pt>
    <dgm:pt modelId="{C16BF9C1-EAFF-484C-BE33-9FB03232F21B}" type="pres">
      <dgm:prSet presAssocID="{4C95A7CF-0BB0-4577-B268-ACB87FDFA717}" presName="sibTrans" presStyleCnt="0"/>
      <dgm:spPr/>
    </dgm:pt>
    <dgm:pt modelId="{085DA2E7-B0FE-4224-9290-38ED26F1B424}" type="pres">
      <dgm:prSet presAssocID="{677D866B-A1DF-4120-8F5A-21C7BCAB7BF1}" presName="compNode" presStyleCnt="0"/>
      <dgm:spPr/>
    </dgm:pt>
    <dgm:pt modelId="{458BD5C1-2077-46D3-88F0-3C9F17501AD9}" type="pres">
      <dgm:prSet presAssocID="{677D866B-A1DF-4120-8F5A-21C7BCAB7B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16E283-C413-4BB3-A7DD-1DB693C02A0D}" type="pres">
      <dgm:prSet presAssocID="{677D866B-A1DF-4120-8F5A-21C7BCAB7BF1}" presName="iconSpace" presStyleCnt="0"/>
      <dgm:spPr/>
    </dgm:pt>
    <dgm:pt modelId="{D16D5667-89E1-4953-88E1-8644E24E8BC2}" type="pres">
      <dgm:prSet presAssocID="{677D866B-A1DF-4120-8F5A-21C7BCAB7BF1}" presName="parTx" presStyleLbl="revTx" presStyleIdx="4" presStyleCnt="10">
        <dgm:presLayoutVars>
          <dgm:chMax val="0"/>
          <dgm:chPref val="0"/>
        </dgm:presLayoutVars>
      </dgm:prSet>
      <dgm:spPr/>
    </dgm:pt>
    <dgm:pt modelId="{336CA4DA-A545-4E30-A184-F7DCDD70BDC6}" type="pres">
      <dgm:prSet presAssocID="{677D866B-A1DF-4120-8F5A-21C7BCAB7BF1}" presName="txSpace" presStyleCnt="0"/>
      <dgm:spPr/>
    </dgm:pt>
    <dgm:pt modelId="{DDF6DB9F-715A-49C8-B448-09DED60E49E3}" type="pres">
      <dgm:prSet presAssocID="{677D866B-A1DF-4120-8F5A-21C7BCAB7BF1}" presName="desTx" presStyleLbl="revTx" presStyleIdx="5" presStyleCnt="10">
        <dgm:presLayoutVars/>
      </dgm:prSet>
      <dgm:spPr/>
    </dgm:pt>
    <dgm:pt modelId="{4863E7F1-429E-40E5-A10A-2170D4C29282}" type="pres">
      <dgm:prSet presAssocID="{D4DF1ACB-2596-4134-96C6-FCAB432D8544}" presName="sibTrans" presStyleCnt="0"/>
      <dgm:spPr/>
    </dgm:pt>
    <dgm:pt modelId="{DC6E52E8-6342-4997-8B7D-4E1DCC6550BE}" type="pres">
      <dgm:prSet presAssocID="{6711C7AA-A7C7-4A4C-8B85-1474DA53E80A}" presName="compNode" presStyleCnt="0"/>
      <dgm:spPr/>
    </dgm:pt>
    <dgm:pt modelId="{0FE0F607-9E35-4C6F-8154-C071C775B4FF}" type="pres">
      <dgm:prSet presAssocID="{6711C7AA-A7C7-4A4C-8B85-1474DA53E8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0A927B-26F8-46CD-BA61-9873B3865F42}" type="pres">
      <dgm:prSet presAssocID="{6711C7AA-A7C7-4A4C-8B85-1474DA53E80A}" presName="iconSpace" presStyleCnt="0"/>
      <dgm:spPr/>
    </dgm:pt>
    <dgm:pt modelId="{F4CA38CD-5E3B-4455-BCD7-23F282D18DDC}" type="pres">
      <dgm:prSet presAssocID="{6711C7AA-A7C7-4A4C-8B85-1474DA53E80A}" presName="parTx" presStyleLbl="revTx" presStyleIdx="6" presStyleCnt="10">
        <dgm:presLayoutVars>
          <dgm:chMax val="0"/>
          <dgm:chPref val="0"/>
        </dgm:presLayoutVars>
      </dgm:prSet>
      <dgm:spPr/>
    </dgm:pt>
    <dgm:pt modelId="{08AEEA14-BD4C-4E3B-9BC6-59155C97EB99}" type="pres">
      <dgm:prSet presAssocID="{6711C7AA-A7C7-4A4C-8B85-1474DA53E80A}" presName="txSpace" presStyleCnt="0"/>
      <dgm:spPr/>
    </dgm:pt>
    <dgm:pt modelId="{A2683A04-AE34-4643-9DA6-0F0835DCA447}" type="pres">
      <dgm:prSet presAssocID="{6711C7AA-A7C7-4A4C-8B85-1474DA53E80A}" presName="desTx" presStyleLbl="revTx" presStyleIdx="7" presStyleCnt="10">
        <dgm:presLayoutVars/>
      </dgm:prSet>
      <dgm:spPr/>
    </dgm:pt>
    <dgm:pt modelId="{BE7BBC9D-D922-436C-A3A5-CF7CFDB7F100}" type="pres">
      <dgm:prSet presAssocID="{29B8D2F9-5DE5-4768-9BCF-373CC122986C}" presName="sibTrans" presStyleCnt="0"/>
      <dgm:spPr/>
    </dgm:pt>
    <dgm:pt modelId="{A18AE612-B187-4501-9E25-286E6C1166AF}" type="pres">
      <dgm:prSet presAssocID="{FCDD5B7D-5F3E-4FA5-A61A-76BAE5559BC6}" presName="compNode" presStyleCnt="0"/>
      <dgm:spPr/>
    </dgm:pt>
    <dgm:pt modelId="{0BEA8EE6-548D-4D44-9F2B-D6A877669502}" type="pres">
      <dgm:prSet presAssocID="{FCDD5B7D-5F3E-4FA5-A61A-76BAE5559B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2839D2E-162F-408C-9460-F74E08DC1191}" type="pres">
      <dgm:prSet presAssocID="{FCDD5B7D-5F3E-4FA5-A61A-76BAE5559BC6}" presName="iconSpace" presStyleCnt="0"/>
      <dgm:spPr/>
    </dgm:pt>
    <dgm:pt modelId="{EE11447D-DF2E-4BD8-9B71-5DA30D18D033}" type="pres">
      <dgm:prSet presAssocID="{FCDD5B7D-5F3E-4FA5-A61A-76BAE5559BC6}" presName="parTx" presStyleLbl="revTx" presStyleIdx="8" presStyleCnt="10">
        <dgm:presLayoutVars>
          <dgm:chMax val="0"/>
          <dgm:chPref val="0"/>
        </dgm:presLayoutVars>
      </dgm:prSet>
      <dgm:spPr/>
    </dgm:pt>
    <dgm:pt modelId="{063F80FB-C041-4DFC-9329-0791715B814C}" type="pres">
      <dgm:prSet presAssocID="{FCDD5B7D-5F3E-4FA5-A61A-76BAE5559BC6}" presName="txSpace" presStyleCnt="0"/>
      <dgm:spPr/>
    </dgm:pt>
    <dgm:pt modelId="{C3F82723-AB5E-4B39-BA94-6C377CED64FF}" type="pres">
      <dgm:prSet presAssocID="{FCDD5B7D-5F3E-4FA5-A61A-76BAE5559BC6}" presName="desTx" presStyleLbl="revTx" presStyleIdx="9" presStyleCnt="10">
        <dgm:presLayoutVars/>
      </dgm:prSet>
      <dgm:spPr/>
    </dgm:pt>
  </dgm:ptLst>
  <dgm:cxnLst>
    <dgm:cxn modelId="{3F5BF700-918C-46C4-AAED-AB79D85F36FC}" type="presOf" srcId="{AE9D358F-A56F-40B4-994C-51EC88106622}" destId="{E9676100-03C8-427A-8143-36D23D32A9C2}" srcOrd="0" destOrd="0" presId="urn:microsoft.com/office/officeart/2018/5/layout/CenteredIconLabelDescriptionList"/>
    <dgm:cxn modelId="{C94E2F0C-077A-47A8-A54D-2E0E7E0F2430}" srcId="{677D866B-A1DF-4120-8F5A-21C7BCAB7BF1}" destId="{C5F294B4-AA8A-486C-BFE7-E2E47B514DE9}" srcOrd="1" destOrd="0" parTransId="{A27FF794-6D8F-4712-88BF-7A72B2AD3C32}" sibTransId="{E9CBB8F0-98C7-4902-AA01-D14BC95F132D}"/>
    <dgm:cxn modelId="{FB35BC1B-0FAC-4B3D-B254-775AFA1A0D63}" srcId="{677D866B-A1DF-4120-8F5A-21C7BCAB7BF1}" destId="{26708F8F-42EC-444B-B9A3-95D2401640E2}" srcOrd="0" destOrd="0" parTransId="{833F53B4-0B4B-45F4-926D-8D551E6ACD8F}" sibTransId="{BD364DB4-A1B0-4B7F-8110-D05A36E58334}"/>
    <dgm:cxn modelId="{CF7B9F20-BE93-4E8E-A672-01C40555E460}" type="presOf" srcId="{ADA1DB65-F4FF-4F8E-BB49-3DA3E924D267}" destId="{A2683A04-AE34-4643-9DA6-0F0835DCA447}" srcOrd="0" destOrd="1" presId="urn:microsoft.com/office/officeart/2018/5/layout/CenteredIconLabelDescriptionList"/>
    <dgm:cxn modelId="{6CEE0026-87EE-42A0-908C-310C5C3F08B8}" type="presOf" srcId="{98484DB8-6F39-48C1-8605-066F3B231135}" destId="{A8F85CA0-80D9-4A5D-A287-73D48264CB9B}" srcOrd="0" destOrd="0" presId="urn:microsoft.com/office/officeart/2018/5/layout/CenteredIconLabelDescriptionList"/>
    <dgm:cxn modelId="{18635436-8CE9-42C5-A52F-6CDF954626F8}" srcId="{98484DB8-6F39-48C1-8605-066F3B231135}" destId="{AE9D358F-A56F-40B4-994C-51EC88106622}" srcOrd="0" destOrd="0" parTransId="{F964E806-35B0-41BA-8B1D-B5B0A52ADA36}" sibTransId="{7D7CF092-E3D5-4978-8797-BACF09C92BF7}"/>
    <dgm:cxn modelId="{C5488938-7567-4EFB-BC7B-B8E80ACD19FD}" srcId="{98484DB8-6F39-48C1-8605-066F3B231135}" destId="{37B4D04E-E4EA-42E3-9FEA-F25C00FB3144}" srcOrd="1" destOrd="0" parTransId="{EF69E062-B0C6-4748-B11A-39517692EB35}" sibTransId="{4C95A7CF-0BB0-4577-B268-ACB87FDFA717}"/>
    <dgm:cxn modelId="{EE47A85C-00AE-48A1-B23F-97A059BE392F}" type="presOf" srcId="{475373B2-8BF4-482D-B13C-46DF634FCA97}" destId="{A2683A04-AE34-4643-9DA6-0F0835DCA447}" srcOrd="0" destOrd="0" presId="urn:microsoft.com/office/officeart/2018/5/layout/CenteredIconLabelDescriptionList"/>
    <dgm:cxn modelId="{BD193044-925C-4EB6-B868-07F1CBFEC7AC}" srcId="{6711C7AA-A7C7-4A4C-8B85-1474DA53E80A}" destId="{475373B2-8BF4-482D-B13C-46DF634FCA97}" srcOrd="0" destOrd="0" parTransId="{F4EB0680-6E8E-41D5-81DA-02C2938657B5}" sibTransId="{B74D36EB-20B2-412A-A741-048D41FA319D}"/>
    <dgm:cxn modelId="{39D2DF45-9383-4655-8FA4-0BBFD4A2F2B3}" type="presOf" srcId="{C5F294B4-AA8A-486C-BFE7-E2E47B514DE9}" destId="{DDF6DB9F-715A-49C8-B448-09DED60E49E3}" srcOrd="0" destOrd="1" presId="urn:microsoft.com/office/officeart/2018/5/layout/CenteredIconLabelDescriptionList"/>
    <dgm:cxn modelId="{EB53F766-782D-4685-9A81-10E21E4EB6C2}" srcId="{FCDD5B7D-5F3E-4FA5-A61A-76BAE5559BC6}" destId="{215EC317-FE29-4133-B3B6-3839B9201C99}" srcOrd="0" destOrd="0" parTransId="{2FA8A80F-B8F5-4FB9-B060-5E23B13677E4}" sibTransId="{DCF7FB46-1188-48DF-81BA-B796EED3989A}"/>
    <dgm:cxn modelId="{62566F6A-80D6-49D5-B640-5F44C4D2CF96}" srcId="{37B4D04E-E4EA-42E3-9FEA-F25C00FB3144}" destId="{3DF72E31-5C67-4479-A649-5B43302D412B}" srcOrd="0" destOrd="0" parTransId="{ED530299-B2B6-4F67-A943-ED2465DBDB04}" sibTransId="{7C4FD145-01A4-4AAC-BF5A-59D1CBF8713C}"/>
    <dgm:cxn modelId="{33AC4C6C-1B0D-4B82-8B8A-41B566FE84A2}" type="presOf" srcId="{3DF72E31-5C67-4479-A649-5B43302D412B}" destId="{482AF7A8-7126-4AEB-921D-C839AD2E9351}" srcOrd="0" destOrd="0" presId="urn:microsoft.com/office/officeart/2018/5/layout/CenteredIconLabelDescriptionList"/>
    <dgm:cxn modelId="{A1766654-0637-4CAE-9146-0B9A4C394D2B}" type="presOf" srcId="{37B4D04E-E4EA-42E3-9FEA-F25C00FB3144}" destId="{F75EC448-982B-4099-862E-E6D557EAE46E}" srcOrd="0" destOrd="0" presId="urn:microsoft.com/office/officeart/2018/5/layout/CenteredIconLabelDescriptionList"/>
    <dgm:cxn modelId="{DAF78E8A-2A05-4F75-A524-B2C2EFA4EB51}" type="presOf" srcId="{26708F8F-42EC-444B-B9A3-95D2401640E2}" destId="{DDF6DB9F-715A-49C8-B448-09DED60E49E3}" srcOrd="0" destOrd="0" presId="urn:microsoft.com/office/officeart/2018/5/layout/CenteredIconLabelDescriptionList"/>
    <dgm:cxn modelId="{6DCB3E8B-11BB-43EC-85C9-394E476419FB}" srcId="{98484DB8-6F39-48C1-8605-066F3B231135}" destId="{FCDD5B7D-5F3E-4FA5-A61A-76BAE5559BC6}" srcOrd="4" destOrd="0" parTransId="{67109F91-FD9E-4473-986E-A92D05053541}" sibTransId="{2B80081E-FFA7-42BA-B6C7-CA4D109DA713}"/>
    <dgm:cxn modelId="{5545E78B-B454-411C-A302-813A9179F403}" type="presOf" srcId="{677D866B-A1DF-4120-8F5A-21C7BCAB7BF1}" destId="{D16D5667-89E1-4953-88E1-8644E24E8BC2}" srcOrd="0" destOrd="0" presId="urn:microsoft.com/office/officeart/2018/5/layout/CenteredIconLabelDescriptionList"/>
    <dgm:cxn modelId="{5290008F-9961-48FC-944A-EF965632A8C1}" srcId="{AE9D358F-A56F-40B4-994C-51EC88106622}" destId="{CE913019-952D-4E48-8A7F-F293CF041E62}" srcOrd="1" destOrd="0" parTransId="{1A82A955-961E-4CD7-B291-73BE43775EA0}" sibTransId="{D54BACF9-62CF-4B23-943C-F2303FDDD465}"/>
    <dgm:cxn modelId="{254BFD93-7A84-4837-BF6E-AAC07FE1C422}" type="presOf" srcId="{35517B57-AC4D-4F1A-A01C-BA22DADC778D}" destId="{482AF7A8-7126-4AEB-921D-C839AD2E9351}" srcOrd="0" destOrd="1" presId="urn:microsoft.com/office/officeart/2018/5/layout/CenteredIconLabelDescriptionList"/>
    <dgm:cxn modelId="{B9514EA1-1210-4D0B-B4F2-8B63AB862519}" type="presOf" srcId="{CE913019-952D-4E48-8A7F-F293CF041E62}" destId="{178D152A-FFFB-4D92-95BE-DF2805FD3102}" srcOrd="0" destOrd="1" presId="urn:microsoft.com/office/officeart/2018/5/layout/CenteredIconLabelDescriptionList"/>
    <dgm:cxn modelId="{BE6A65A6-EE35-47AE-A883-2109D808671B}" srcId="{37B4D04E-E4EA-42E3-9FEA-F25C00FB3144}" destId="{35517B57-AC4D-4F1A-A01C-BA22DADC778D}" srcOrd="1" destOrd="0" parTransId="{D27CC08C-7026-456A-9B2C-A4A87665C298}" sibTransId="{7A53DFBE-ACC5-4886-BD3D-390F18A96B3D}"/>
    <dgm:cxn modelId="{F298CCBE-2E40-4CFE-877C-2D6478C9666E}" srcId="{AE9D358F-A56F-40B4-994C-51EC88106622}" destId="{AF5E8B81-612D-428B-B8A0-2CEC1BEF0305}" srcOrd="2" destOrd="0" parTransId="{DF0F6B86-FECB-4E7D-AB37-98F665EFF49E}" sibTransId="{7A7E00F7-2BE5-458A-89CD-83A5D9092D9D}"/>
    <dgm:cxn modelId="{168EF1C0-9BD3-4296-9671-9368B05BFB0F}" srcId="{98484DB8-6F39-48C1-8605-066F3B231135}" destId="{6711C7AA-A7C7-4A4C-8B85-1474DA53E80A}" srcOrd="3" destOrd="0" parTransId="{AC3EDEB1-077B-4CDD-9FA5-94FCC379186D}" sibTransId="{29B8D2F9-5DE5-4768-9BCF-373CC122986C}"/>
    <dgm:cxn modelId="{271ED2C4-A467-45DD-9733-C0DE75BE4AC8}" type="presOf" srcId="{AF5E8B81-612D-428B-B8A0-2CEC1BEF0305}" destId="{178D152A-FFFB-4D92-95BE-DF2805FD3102}" srcOrd="0" destOrd="2" presId="urn:microsoft.com/office/officeart/2018/5/layout/CenteredIconLabelDescriptionList"/>
    <dgm:cxn modelId="{2839E1C7-1176-4383-823F-1BC92F04E2BE}" type="presOf" srcId="{CB61DF18-F93F-417D-B907-FE2040DE76A2}" destId="{178D152A-FFFB-4D92-95BE-DF2805FD3102}" srcOrd="0" destOrd="0" presId="urn:microsoft.com/office/officeart/2018/5/layout/CenteredIconLabelDescriptionList"/>
    <dgm:cxn modelId="{90744DDB-7D82-49E5-BA32-5F95A0BE4C22}" type="presOf" srcId="{215EC317-FE29-4133-B3B6-3839B9201C99}" destId="{C3F82723-AB5E-4B39-BA94-6C377CED64FF}" srcOrd="0" destOrd="0" presId="urn:microsoft.com/office/officeart/2018/5/layout/CenteredIconLabelDescriptionList"/>
    <dgm:cxn modelId="{08C38FDC-2FBB-436F-9F02-4E095CD3F42C}" srcId="{6711C7AA-A7C7-4A4C-8B85-1474DA53E80A}" destId="{ADA1DB65-F4FF-4F8E-BB49-3DA3E924D267}" srcOrd="1" destOrd="0" parTransId="{E8471B1E-B57F-4961-8D2F-A69B6CFB6B6C}" sibTransId="{03A67C72-4119-44F7-9DF5-B57F1F1F3D71}"/>
    <dgm:cxn modelId="{A80B68EC-F96B-444C-8511-3C0FFD5E8B19}" srcId="{AE9D358F-A56F-40B4-994C-51EC88106622}" destId="{CB61DF18-F93F-417D-B907-FE2040DE76A2}" srcOrd="0" destOrd="0" parTransId="{B4DCE498-7D2B-4A73-9CD3-AA1FE494E536}" sibTransId="{4CB1C4F4-C498-4FAC-9CE0-D182BB19A0C2}"/>
    <dgm:cxn modelId="{69D61CF0-B03B-4CF7-A029-CFC57B5AF5DE}" type="presOf" srcId="{6711C7AA-A7C7-4A4C-8B85-1474DA53E80A}" destId="{F4CA38CD-5E3B-4455-BCD7-23F282D18DDC}" srcOrd="0" destOrd="0" presId="urn:microsoft.com/office/officeart/2018/5/layout/CenteredIconLabelDescriptionList"/>
    <dgm:cxn modelId="{7BF193F1-9A5D-4B05-9F76-A72131B94D7F}" srcId="{98484DB8-6F39-48C1-8605-066F3B231135}" destId="{677D866B-A1DF-4120-8F5A-21C7BCAB7BF1}" srcOrd="2" destOrd="0" parTransId="{C508198B-0E9C-4F44-B99A-A9370657C311}" sibTransId="{D4DF1ACB-2596-4134-96C6-FCAB432D8544}"/>
    <dgm:cxn modelId="{2DC21AFE-D955-4788-9B62-C6E420BA90C3}" type="presOf" srcId="{FCDD5B7D-5F3E-4FA5-A61A-76BAE5559BC6}" destId="{EE11447D-DF2E-4BD8-9B71-5DA30D18D033}" srcOrd="0" destOrd="0" presId="urn:microsoft.com/office/officeart/2018/5/layout/CenteredIconLabelDescriptionList"/>
    <dgm:cxn modelId="{F86BC27F-40DC-4F0D-B629-0EE840D298CB}" type="presParOf" srcId="{A8F85CA0-80D9-4A5D-A287-73D48264CB9B}" destId="{21AEDF4C-CC3F-45FA-BF61-4D0E77CEC570}" srcOrd="0" destOrd="0" presId="urn:microsoft.com/office/officeart/2018/5/layout/CenteredIconLabelDescriptionList"/>
    <dgm:cxn modelId="{742E622A-640B-4711-B559-2342F666F0AE}" type="presParOf" srcId="{21AEDF4C-CC3F-45FA-BF61-4D0E77CEC570}" destId="{703FD309-2B90-4895-B06B-E990A53D0377}" srcOrd="0" destOrd="0" presId="urn:microsoft.com/office/officeart/2018/5/layout/CenteredIconLabelDescriptionList"/>
    <dgm:cxn modelId="{FBF357F0-7CC3-4119-817B-7BDA0ACA459E}" type="presParOf" srcId="{21AEDF4C-CC3F-45FA-BF61-4D0E77CEC570}" destId="{32ADCEBF-99BA-4F50-B944-0DBE7F0C7989}" srcOrd="1" destOrd="0" presId="urn:microsoft.com/office/officeart/2018/5/layout/CenteredIconLabelDescriptionList"/>
    <dgm:cxn modelId="{DDB926AD-BA51-4596-80B5-B625811799A6}" type="presParOf" srcId="{21AEDF4C-CC3F-45FA-BF61-4D0E77CEC570}" destId="{E9676100-03C8-427A-8143-36D23D32A9C2}" srcOrd="2" destOrd="0" presId="urn:microsoft.com/office/officeart/2018/5/layout/CenteredIconLabelDescriptionList"/>
    <dgm:cxn modelId="{2FEE692C-A251-4239-9FBA-CAFBAE1B16B5}" type="presParOf" srcId="{21AEDF4C-CC3F-45FA-BF61-4D0E77CEC570}" destId="{27A3E22D-4FB5-4DF0-A9E8-BE0310CAAD66}" srcOrd="3" destOrd="0" presId="urn:microsoft.com/office/officeart/2018/5/layout/CenteredIconLabelDescriptionList"/>
    <dgm:cxn modelId="{B37ABA89-91C0-41C9-B000-41FA1E94BF59}" type="presParOf" srcId="{21AEDF4C-CC3F-45FA-BF61-4D0E77CEC570}" destId="{178D152A-FFFB-4D92-95BE-DF2805FD3102}" srcOrd="4" destOrd="0" presId="urn:microsoft.com/office/officeart/2018/5/layout/CenteredIconLabelDescriptionList"/>
    <dgm:cxn modelId="{D0E724A9-BFEB-47AD-BE23-647B4DF02FFD}" type="presParOf" srcId="{A8F85CA0-80D9-4A5D-A287-73D48264CB9B}" destId="{A2EF6045-D061-4378-9DC1-138165F0A9F0}" srcOrd="1" destOrd="0" presId="urn:microsoft.com/office/officeart/2018/5/layout/CenteredIconLabelDescriptionList"/>
    <dgm:cxn modelId="{F8F8BF16-BCA2-4F58-B0C5-F3156ED000C4}" type="presParOf" srcId="{A8F85CA0-80D9-4A5D-A287-73D48264CB9B}" destId="{923D3B0C-A384-4E57-8045-49AADAE5FDBC}" srcOrd="2" destOrd="0" presId="urn:microsoft.com/office/officeart/2018/5/layout/CenteredIconLabelDescriptionList"/>
    <dgm:cxn modelId="{E7E24B6C-1460-4A35-B762-8B82DF079041}" type="presParOf" srcId="{923D3B0C-A384-4E57-8045-49AADAE5FDBC}" destId="{504355CB-CB3E-4941-AAC3-65A05C1299BF}" srcOrd="0" destOrd="0" presId="urn:microsoft.com/office/officeart/2018/5/layout/CenteredIconLabelDescriptionList"/>
    <dgm:cxn modelId="{1054EE20-3A66-4D2A-BC3B-8BF93CB31CFF}" type="presParOf" srcId="{923D3B0C-A384-4E57-8045-49AADAE5FDBC}" destId="{44A28E8A-8E7D-4399-930E-457D619126F7}" srcOrd="1" destOrd="0" presId="urn:microsoft.com/office/officeart/2018/5/layout/CenteredIconLabelDescriptionList"/>
    <dgm:cxn modelId="{4B77D7B3-4A69-4137-A80F-4E4EEE4DD65B}" type="presParOf" srcId="{923D3B0C-A384-4E57-8045-49AADAE5FDBC}" destId="{F75EC448-982B-4099-862E-E6D557EAE46E}" srcOrd="2" destOrd="0" presId="urn:microsoft.com/office/officeart/2018/5/layout/CenteredIconLabelDescriptionList"/>
    <dgm:cxn modelId="{9B56E7EE-4147-42FE-AE8A-FB5758C0AE53}" type="presParOf" srcId="{923D3B0C-A384-4E57-8045-49AADAE5FDBC}" destId="{0C79A95E-3429-40B6-9BC8-356749560EDB}" srcOrd="3" destOrd="0" presId="urn:microsoft.com/office/officeart/2018/5/layout/CenteredIconLabelDescriptionList"/>
    <dgm:cxn modelId="{52A8FDF4-82C4-48BD-BB09-3CAD59BE34F9}" type="presParOf" srcId="{923D3B0C-A384-4E57-8045-49AADAE5FDBC}" destId="{482AF7A8-7126-4AEB-921D-C839AD2E9351}" srcOrd="4" destOrd="0" presId="urn:microsoft.com/office/officeart/2018/5/layout/CenteredIconLabelDescriptionList"/>
    <dgm:cxn modelId="{B318B8C2-3BAF-4B65-9CE0-F96F2DC15419}" type="presParOf" srcId="{A8F85CA0-80D9-4A5D-A287-73D48264CB9B}" destId="{C16BF9C1-EAFF-484C-BE33-9FB03232F21B}" srcOrd="3" destOrd="0" presId="urn:microsoft.com/office/officeart/2018/5/layout/CenteredIconLabelDescriptionList"/>
    <dgm:cxn modelId="{58C09A5B-E284-41E4-9EF8-D35D444F89D6}" type="presParOf" srcId="{A8F85CA0-80D9-4A5D-A287-73D48264CB9B}" destId="{085DA2E7-B0FE-4224-9290-38ED26F1B424}" srcOrd="4" destOrd="0" presId="urn:microsoft.com/office/officeart/2018/5/layout/CenteredIconLabelDescriptionList"/>
    <dgm:cxn modelId="{9D7A6770-6DAA-42B9-B5B4-284B25501D6E}" type="presParOf" srcId="{085DA2E7-B0FE-4224-9290-38ED26F1B424}" destId="{458BD5C1-2077-46D3-88F0-3C9F17501AD9}" srcOrd="0" destOrd="0" presId="urn:microsoft.com/office/officeart/2018/5/layout/CenteredIconLabelDescriptionList"/>
    <dgm:cxn modelId="{668579F7-BF77-48EC-A50D-70A0D7C7CC4E}" type="presParOf" srcId="{085DA2E7-B0FE-4224-9290-38ED26F1B424}" destId="{3116E283-C413-4BB3-A7DD-1DB693C02A0D}" srcOrd="1" destOrd="0" presId="urn:microsoft.com/office/officeart/2018/5/layout/CenteredIconLabelDescriptionList"/>
    <dgm:cxn modelId="{E156603F-5FC0-4EB0-A3FB-2442ED3E249C}" type="presParOf" srcId="{085DA2E7-B0FE-4224-9290-38ED26F1B424}" destId="{D16D5667-89E1-4953-88E1-8644E24E8BC2}" srcOrd="2" destOrd="0" presId="urn:microsoft.com/office/officeart/2018/5/layout/CenteredIconLabelDescriptionList"/>
    <dgm:cxn modelId="{197EB16C-FD6C-43D4-B7FE-9D140B0D2F73}" type="presParOf" srcId="{085DA2E7-B0FE-4224-9290-38ED26F1B424}" destId="{336CA4DA-A545-4E30-A184-F7DCDD70BDC6}" srcOrd="3" destOrd="0" presId="urn:microsoft.com/office/officeart/2018/5/layout/CenteredIconLabelDescriptionList"/>
    <dgm:cxn modelId="{4F2817E5-9E18-4336-BE67-BBA6B79760D4}" type="presParOf" srcId="{085DA2E7-B0FE-4224-9290-38ED26F1B424}" destId="{DDF6DB9F-715A-49C8-B448-09DED60E49E3}" srcOrd="4" destOrd="0" presId="urn:microsoft.com/office/officeart/2018/5/layout/CenteredIconLabelDescriptionList"/>
    <dgm:cxn modelId="{37D8F325-8E47-4DDC-9B95-96C0130E4CC9}" type="presParOf" srcId="{A8F85CA0-80D9-4A5D-A287-73D48264CB9B}" destId="{4863E7F1-429E-40E5-A10A-2170D4C29282}" srcOrd="5" destOrd="0" presId="urn:microsoft.com/office/officeart/2018/5/layout/CenteredIconLabelDescriptionList"/>
    <dgm:cxn modelId="{B85F24A2-CE59-4246-B159-9CE805E12612}" type="presParOf" srcId="{A8F85CA0-80D9-4A5D-A287-73D48264CB9B}" destId="{DC6E52E8-6342-4997-8B7D-4E1DCC6550BE}" srcOrd="6" destOrd="0" presId="urn:microsoft.com/office/officeart/2018/5/layout/CenteredIconLabelDescriptionList"/>
    <dgm:cxn modelId="{E6CD1EAB-568E-46A9-903C-FEDC9B9C5EA4}" type="presParOf" srcId="{DC6E52E8-6342-4997-8B7D-4E1DCC6550BE}" destId="{0FE0F607-9E35-4C6F-8154-C071C775B4FF}" srcOrd="0" destOrd="0" presId="urn:microsoft.com/office/officeart/2018/5/layout/CenteredIconLabelDescriptionList"/>
    <dgm:cxn modelId="{61CCE9D2-0DEE-4069-96E4-2D7B8ECA88E8}" type="presParOf" srcId="{DC6E52E8-6342-4997-8B7D-4E1DCC6550BE}" destId="{210A927B-26F8-46CD-BA61-9873B3865F42}" srcOrd="1" destOrd="0" presId="urn:microsoft.com/office/officeart/2018/5/layout/CenteredIconLabelDescriptionList"/>
    <dgm:cxn modelId="{2E6F145E-5AF4-4493-A9AA-547E9D48EB92}" type="presParOf" srcId="{DC6E52E8-6342-4997-8B7D-4E1DCC6550BE}" destId="{F4CA38CD-5E3B-4455-BCD7-23F282D18DDC}" srcOrd="2" destOrd="0" presId="urn:microsoft.com/office/officeart/2018/5/layout/CenteredIconLabelDescriptionList"/>
    <dgm:cxn modelId="{1EA087E3-AD37-42A3-844E-772DE1BDAD7C}" type="presParOf" srcId="{DC6E52E8-6342-4997-8B7D-4E1DCC6550BE}" destId="{08AEEA14-BD4C-4E3B-9BC6-59155C97EB99}" srcOrd="3" destOrd="0" presId="urn:microsoft.com/office/officeart/2018/5/layout/CenteredIconLabelDescriptionList"/>
    <dgm:cxn modelId="{E17B46DD-3864-4F87-8DA9-B3A18EA45377}" type="presParOf" srcId="{DC6E52E8-6342-4997-8B7D-4E1DCC6550BE}" destId="{A2683A04-AE34-4643-9DA6-0F0835DCA447}" srcOrd="4" destOrd="0" presId="urn:microsoft.com/office/officeart/2018/5/layout/CenteredIconLabelDescriptionList"/>
    <dgm:cxn modelId="{85221345-389F-4C87-B410-55AFF5EA2A8E}" type="presParOf" srcId="{A8F85CA0-80D9-4A5D-A287-73D48264CB9B}" destId="{BE7BBC9D-D922-436C-A3A5-CF7CFDB7F100}" srcOrd="7" destOrd="0" presId="urn:microsoft.com/office/officeart/2018/5/layout/CenteredIconLabelDescriptionList"/>
    <dgm:cxn modelId="{84FE51A9-93D9-43E1-9D1B-16174DEE16D0}" type="presParOf" srcId="{A8F85CA0-80D9-4A5D-A287-73D48264CB9B}" destId="{A18AE612-B187-4501-9E25-286E6C1166AF}" srcOrd="8" destOrd="0" presId="urn:microsoft.com/office/officeart/2018/5/layout/CenteredIconLabelDescriptionList"/>
    <dgm:cxn modelId="{21316D71-FBE0-4B9D-BA9F-C22CC45280D3}" type="presParOf" srcId="{A18AE612-B187-4501-9E25-286E6C1166AF}" destId="{0BEA8EE6-548D-4D44-9F2B-D6A877669502}" srcOrd="0" destOrd="0" presId="urn:microsoft.com/office/officeart/2018/5/layout/CenteredIconLabelDescriptionList"/>
    <dgm:cxn modelId="{4EF2E89C-74FE-4C44-976D-BFF0AFF0427C}" type="presParOf" srcId="{A18AE612-B187-4501-9E25-286E6C1166AF}" destId="{42839D2E-162F-408C-9460-F74E08DC1191}" srcOrd="1" destOrd="0" presId="urn:microsoft.com/office/officeart/2018/5/layout/CenteredIconLabelDescriptionList"/>
    <dgm:cxn modelId="{BA04AD5B-2E19-4CB8-9341-189C06426B67}" type="presParOf" srcId="{A18AE612-B187-4501-9E25-286E6C1166AF}" destId="{EE11447D-DF2E-4BD8-9B71-5DA30D18D033}" srcOrd="2" destOrd="0" presId="urn:microsoft.com/office/officeart/2018/5/layout/CenteredIconLabelDescriptionList"/>
    <dgm:cxn modelId="{F6C6030A-0DF7-421B-BBDA-DFFCBE761EC4}" type="presParOf" srcId="{A18AE612-B187-4501-9E25-286E6C1166AF}" destId="{063F80FB-C041-4DFC-9329-0791715B814C}" srcOrd="3" destOrd="0" presId="urn:microsoft.com/office/officeart/2018/5/layout/CenteredIconLabelDescriptionList"/>
    <dgm:cxn modelId="{A49E37D9-C177-4532-9F43-CE0FE0450658}" type="presParOf" srcId="{A18AE612-B187-4501-9E25-286E6C1166AF}" destId="{C3F82723-AB5E-4B39-BA94-6C377CED64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FD309-2B90-4895-B06B-E990A53D0377}">
      <dsp:nvSpPr>
        <dsp:cNvPr id="0" name=""/>
        <dsp:cNvSpPr/>
      </dsp:nvSpPr>
      <dsp:spPr>
        <a:xfrm>
          <a:off x="580868" y="324626"/>
          <a:ext cx="616600" cy="61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76100-03C8-427A-8143-36D23D32A9C2}">
      <dsp:nvSpPr>
        <dsp:cNvPr id="0" name=""/>
        <dsp:cNvSpPr/>
      </dsp:nvSpPr>
      <dsp:spPr>
        <a:xfrm>
          <a:off x="8311" y="1073510"/>
          <a:ext cx="1761715" cy="37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Data Processing and Preparation:</a:t>
          </a:r>
        </a:p>
      </dsp:txBody>
      <dsp:txXfrm>
        <a:off x="8311" y="1073510"/>
        <a:ext cx="1761715" cy="371611"/>
      </dsp:txXfrm>
    </dsp:sp>
    <dsp:sp modelId="{178D152A-FFFB-4D92-95BE-DF2805FD3102}">
      <dsp:nvSpPr>
        <dsp:cNvPr id="0" name=""/>
        <dsp:cNvSpPr/>
      </dsp:nvSpPr>
      <dsp:spPr>
        <a:xfrm>
          <a:off x="8311" y="1506649"/>
          <a:ext cx="1761715" cy="18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thorough dataset comprising image-question-answer triples was collected and preprocessed.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Question texts were tokenized and padded to create uniform input sequences.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Answers were encoded using a Label Encoder, facilitating a multi-class classification approach.</a:t>
          </a:r>
        </a:p>
      </dsp:txBody>
      <dsp:txXfrm>
        <a:off x="8311" y="1506649"/>
        <a:ext cx="1761715" cy="1894335"/>
      </dsp:txXfrm>
    </dsp:sp>
    <dsp:sp modelId="{504355CB-CB3E-4941-AAC3-65A05C1299BF}">
      <dsp:nvSpPr>
        <dsp:cNvPr id="0" name=""/>
        <dsp:cNvSpPr/>
      </dsp:nvSpPr>
      <dsp:spPr>
        <a:xfrm>
          <a:off x="2650884" y="324626"/>
          <a:ext cx="616600" cy="616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EC448-982B-4099-862E-E6D557EAE46E}">
      <dsp:nvSpPr>
        <dsp:cNvPr id="0" name=""/>
        <dsp:cNvSpPr/>
      </dsp:nvSpPr>
      <dsp:spPr>
        <a:xfrm>
          <a:off x="2078326" y="1073510"/>
          <a:ext cx="1761715" cy="37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Extraction:</a:t>
          </a:r>
        </a:p>
      </dsp:txBody>
      <dsp:txXfrm>
        <a:off x="2078326" y="1073510"/>
        <a:ext cx="1761715" cy="371611"/>
      </dsp:txXfrm>
    </dsp:sp>
    <dsp:sp modelId="{482AF7A8-7126-4AEB-921D-C839AD2E9351}">
      <dsp:nvSpPr>
        <dsp:cNvPr id="0" name=""/>
        <dsp:cNvSpPr/>
      </dsp:nvSpPr>
      <dsp:spPr>
        <a:xfrm>
          <a:off x="2078326" y="1506649"/>
          <a:ext cx="1761715" cy="18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Utilized the VGG16 model pre-trained on ImageNet to extract intricate features from the images.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Feature vectors were stored for efficient training and evaluation.</a:t>
          </a:r>
        </a:p>
      </dsp:txBody>
      <dsp:txXfrm>
        <a:off x="2078326" y="1506649"/>
        <a:ext cx="1761715" cy="1894335"/>
      </dsp:txXfrm>
    </dsp:sp>
    <dsp:sp modelId="{458BD5C1-2077-46D3-88F0-3C9F17501AD9}">
      <dsp:nvSpPr>
        <dsp:cNvPr id="0" name=""/>
        <dsp:cNvSpPr/>
      </dsp:nvSpPr>
      <dsp:spPr>
        <a:xfrm>
          <a:off x="4720899" y="324626"/>
          <a:ext cx="616600" cy="616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5667-89E1-4953-88E1-8644E24E8BC2}">
      <dsp:nvSpPr>
        <dsp:cNvPr id="0" name=""/>
        <dsp:cNvSpPr/>
      </dsp:nvSpPr>
      <dsp:spPr>
        <a:xfrm>
          <a:off x="4148342" y="1073510"/>
          <a:ext cx="1761715" cy="37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Architecture:</a:t>
          </a:r>
        </a:p>
      </dsp:txBody>
      <dsp:txXfrm>
        <a:off x="4148342" y="1073510"/>
        <a:ext cx="1761715" cy="371611"/>
      </dsp:txXfrm>
    </dsp:sp>
    <dsp:sp modelId="{DDF6DB9F-715A-49C8-B448-09DED60E49E3}">
      <dsp:nvSpPr>
        <dsp:cNvPr id="0" name=""/>
        <dsp:cNvSpPr/>
      </dsp:nvSpPr>
      <dsp:spPr>
        <a:xfrm>
          <a:off x="4148342" y="1506649"/>
          <a:ext cx="1761715" cy="18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VQA model integrates LSTM to handle sequential question data and Dense layers for image features.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applied Concatenate to merge textual and visual representations, enabling the model to predict answers based on a combined understanding of the question and the image.</a:t>
          </a:r>
        </a:p>
      </dsp:txBody>
      <dsp:txXfrm>
        <a:off x="4148342" y="1506649"/>
        <a:ext cx="1761715" cy="1894335"/>
      </dsp:txXfrm>
    </dsp:sp>
    <dsp:sp modelId="{0FE0F607-9E35-4C6F-8154-C071C775B4FF}">
      <dsp:nvSpPr>
        <dsp:cNvPr id="0" name=""/>
        <dsp:cNvSpPr/>
      </dsp:nvSpPr>
      <dsp:spPr>
        <a:xfrm>
          <a:off x="6790915" y="324626"/>
          <a:ext cx="616600" cy="616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A38CD-5E3B-4455-BCD7-23F282D18DDC}">
      <dsp:nvSpPr>
        <dsp:cNvPr id="0" name=""/>
        <dsp:cNvSpPr/>
      </dsp:nvSpPr>
      <dsp:spPr>
        <a:xfrm>
          <a:off x="6218357" y="1073510"/>
          <a:ext cx="1761715" cy="37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Training and Evaluation:</a:t>
          </a:r>
        </a:p>
      </dsp:txBody>
      <dsp:txXfrm>
        <a:off x="6218357" y="1073510"/>
        <a:ext cx="1761715" cy="371611"/>
      </dsp:txXfrm>
    </dsp:sp>
    <dsp:sp modelId="{A2683A04-AE34-4643-9DA6-0F0835DCA447}">
      <dsp:nvSpPr>
        <dsp:cNvPr id="0" name=""/>
        <dsp:cNvSpPr/>
      </dsp:nvSpPr>
      <dsp:spPr>
        <a:xfrm>
          <a:off x="6218357" y="1506649"/>
          <a:ext cx="1761715" cy="18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model underwent extensive training over 100 epochs, optimizing accuracy and minimizing categorical cross-entropy loss.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meticulous evaluation process provided insight into the model's performance.</a:t>
          </a:r>
        </a:p>
      </dsp:txBody>
      <dsp:txXfrm>
        <a:off x="6218357" y="1506649"/>
        <a:ext cx="1761715" cy="1894335"/>
      </dsp:txXfrm>
    </dsp:sp>
    <dsp:sp modelId="{0BEA8EE6-548D-4D44-9F2B-D6A877669502}">
      <dsp:nvSpPr>
        <dsp:cNvPr id="0" name=""/>
        <dsp:cNvSpPr/>
      </dsp:nvSpPr>
      <dsp:spPr>
        <a:xfrm>
          <a:off x="8860930" y="324626"/>
          <a:ext cx="616600" cy="616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1447D-DF2E-4BD8-9B71-5DA30D18D033}">
      <dsp:nvSpPr>
        <dsp:cNvPr id="0" name=""/>
        <dsp:cNvSpPr/>
      </dsp:nvSpPr>
      <dsp:spPr>
        <a:xfrm>
          <a:off x="8288373" y="1073510"/>
          <a:ext cx="1761715" cy="371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Storage and Accessibility:</a:t>
          </a:r>
        </a:p>
      </dsp:txBody>
      <dsp:txXfrm>
        <a:off x="8288373" y="1073510"/>
        <a:ext cx="1761715" cy="371611"/>
      </dsp:txXfrm>
    </dsp:sp>
    <dsp:sp modelId="{C3F82723-AB5E-4B39-BA94-6C377CED64FF}">
      <dsp:nvSpPr>
        <dsp:cNvPr id="0" name=""/>
        <dsp:cNvSpPr/>
      </dsp:nvSpPr>
      <dsp:spPr>
        <a:xfrm>
          <a:off x="8288373" y="1506649"/>
          <a:ext cx="1761715" cy="18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trained model was saved in the </a:t>
          </a:r>
          <a:r>
            <a:rPr lang="en-US" sz="1100" kern="1200" dirty="0" err="1"/>
            <a:t>Keras</a:t>
          </a:r>
          <a:r>
            <a:rPr lang="en-US" sz="1100" kern="1200" dirty="0"/>
            <a:t> for persistence and future inference.</a:t>
          </a:r>
        </a:p>
      </dsp:txBody>
      <dsp:txXfrm>
        <a:off x="8288373" y="1506649"/>
        <a:ext cx="1761715" cy="189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EB14-2819-4B93-9DFA-F91180C455FE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67238-CE81-46F3-906A-4FF570B1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8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67238-CE81-46F3-906A-4FF570B15B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9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37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A107A-CCB7-407B-809C-EB6636C61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altLang="zh-CN" sz="4300" dirty="0"/>
              <a:t>VQA </a:t>
            </a:r>
            <a:br>
              <a:rPr lang="en-US" altLang="zh-CN" sz="4300" dirty="0"/>
            </a:br>
            <a:r>
              <a:rPr lang="en-US" altLang="zh-CN" sz="4300" dirty="0"/>
              <a:t>	</a:t>
            </a:r>
            <a:r>
              <a:rPr lang="en-US" sz="4300" dirty="0"/>
              <a:t>Visual Question Answering</a:t>
            </a:r>
            <a:br>
              <a:rPr lang="en-US" altLang="zh-CN" sz="4300" dirty="0"/>
            </a:br>
            <a:r>
              <a:rPr lang="en-US" altLang="zh-CN" sz="4300" dirty="0"/>
              <a:t>    </a:t>
            </a:r>
            <a:r>
              <a:rPr lang="en-US" sz="4300" dirty="0"/>
              <a:t>Computer Vision &amp;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1C62A-4566-8C4F-A047-6AF253F9B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Junyi Ma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2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4DBC-6FAC-4D0C-CB54-75FC3A7D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B9A0-42E5-16AF-1257-6EA15D67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52544"/>
          </a:xfrm>
        </p:spPr>
        <p:txBody>
          <a:bodyPr>
            <a:normAutofit/>
          </a:bodyPr>
          <a:lstStyle/>
          <a:p>
            <a:r>
              <a:rPr lang="en-US" dirty="0"/>
              <a:t>Evaluation Methodology: </a:t>
            </a:r>
          </a:p>
          <a:p>
            <a:pPr lvl="1"/>
            <a:r>
              <a:rPr lang="en-US" dirty="0"/>
              <a:t>Assessing model performance on unseen data to ensure reliability.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Performance: 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Interpreting Results: While the accuracy may seem modest, it highlights the complexity of VQA tasks and the need for further optimizations.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Potential Issues: Discrepancies in training vs. validation accuracy suggest overfitting. Complex questions may require deeper contextual understanding or advanced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Analysis: Further investigation into incorrect predictions to understand the model's weaknesses and improve future iterations.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08980-97E8-292F-9AB0-A7727BCD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55" y="2798797"/>
            <a:ext cx="7887801" cy="419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72891C-89E5-72F1-0E0B-C1F95C3B6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55" y="3913632"/>
            <a:ext cx="32385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5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9A7B-8D5F-5B69-6FCF-992AE49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&amp;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ED19-BD44-0CC4-926F-9FB3C3A1E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Loading Necessary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testing, the model is loaded along with the tokenizer and label encoder, crucial for preparing the questions and interpreting the model's predictions.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dirty="0"/>
              <a:t>Extracting Image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function is defined to process the images and extract features compatible with the VQA model, leveraging the VGG16 architecture.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C461E-9F8F-9B34-0EB7-183FE989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58" y="2987024"/>
            <a:ext cx="3677163" cy="1086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5A669-C6F4-E3FF-A789-2CE8FA4F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58" y="4956930"/>
            <a:ext cx="4107966" cy="15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459B-A147-EEC1-4DC8-BD42647B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&amp;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9C7D-C15A-644C-B399-33238C5B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Predictions: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display_prediction</a:t>
            </a:r>
            <a:r>
              <a:rPr lang="en-US" dirty="0"/>
              <a:t> function showcases how the model works in real-time, by outputting the question, true answer, and the model's prediction side by side.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algn="l"/>
            <a:r>
              <a:rPr lang="en-US" dirty="0"/>
              <a:t>Demo Predictions:</a:t>
            </a:r>
          </a:p>
          <a:p>
            <a:pPr lvl="1"/>
            <a:r>
              <a:rPr lang="en-US" dirty="0"/>
              <a:t>To test the model, </a:t>
            </a:r>
            <a:r>
              <a:rPr lang="en-US" dirty="0" err="1"/>
              <a:t>predict_by_line_number</a:t>
            </a:r>
            <a:r>
              <a:rPr lang="en-US" dirty="0"/>
              <a:t> function is used, which takes a line number from the dataset to retrieve the question-answer pair and the associated image.</a:t>
            </a:r>
          </a:p>
          <a:p>
            <a:pPr lvl="1"/>
            <a:r>
              <a:rPr lang="en-US" dirty="0"/>
              <a:t>It provides a hands-on demonstration of the model's ability to answer questions based on image content.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CBE981-9335-E62D-B383-C4FA75F9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24" y="2995552"/>
            <a:ext cx="7821116" cy="8668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41AE68-FC50-D689-277E-88A8D39C6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142"/>
          <a:stretch/>
        </p:blipFill>
        <p:spPr>
          <a:xfrm>
            <a:off x="1420024" y="4998477"/>
            <a:ext cx="7231080" cy="14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F7A1-6288-6DB3-CBE3-60AC67D4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&amp; Demonstration</a:t>
            </a:r>
          </a:p>
        </p:txBody>
      </p:sp>
      <p:pic>
        <p:nvPicPr>
          <p:cNvPr id="5" name="Content Placeholder 4" descr="A living room with a couch and a sink">
            <a:extLst>
              <a:ext uri="{FF2B5EF4-FFF2-40B4-BE49-F238E27FC236}">
                <a16:creationId xmlns:a16="http://schemas.microsoft.com/office/drawing/2014/main" id="{6E164342-C5F4-6EED-EBA4-A871EC8FE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7" t="11605" r="19954" b="11437"/>
          <a:stretch/>
        </p:blipFill>
        <p:spPr>
          <a:xfrm>
            <a:off x="1170432" y="1664207"/>
            <a:ext cx="2404872" cy="24048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F58A8-8ABE-7432-684A-4CB8E1AF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56" y="2762157"/>
            <a:ext cx="5906324" cy="666843"/>
          </a:xfrm>
          <a:prstGeom prst="rect">
            <a:avLst/>
          </a:prstGeom>
        </p:spPr>
      </p:pic>
      <p:pic>
        <p:nvPicPr>
          <p:cNvPr id="9" name="Picture 8" descr="A desk with papers and a phone on it&#10;&#10;Description automatically generated">
            <a:extLst>
              <a:ext uri="{FF2B5EF4-FFF2-40B4-BE49-F238E27FC236}">
                <a16:creationId xmlns:a16="http://schemas.microsoft.com/office/drawing/2014/main" id="{6D55B39E-73FF-6B1C-55D8-5325486C40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8" t="12683" r="19824" b="11716"/>
          <a:stretch/>
        </p:blipFill>
        <p:spPr>
          <a:xfrm>
            <a:off x="1170432" y="4083436"/>
            <a:ext cx="2404872" cy="2364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A2C0B-8D53-E87A-B076-C5997811E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156" y="5098498"/>
            <a:ext cx="5334744" cy="647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D613BA-6852-96A1-E0B0-0C8991E1AC1F}"/>
              </a:ext>
            </a:extLst>
          </p:cNvPr>
          <p:cNvSpPr txBox="1"/>
          <p:nvPr/>
        </p:nvSpPr>
        <p:spPr>
          <a:xfrm>
            <a:off x="4411156" y="2093976"/>
            <a:ext cx="137699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DengXian" panose="02010600030101010101" pitchFamily="2" charset="-122"/>
                <a:cs typeface="Arial" panose="020B0604020202020204" pitchFamily="34" charset="0"/>
              </a:rPr>
              <a:t>Row 112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14ABE3-575D-857E-8E06-07C27E8852FE}"/>
              </a:ext>
            </a:extLst>
          </p:cNvPr>
          <p:cNvSpPr txBox="1"/>
          <p:nvPr/>
        </p:nvSpPr>
        <p:spPr>
          <a:xfrm>
            <a:off x="4411156" y="4251962"/>
            <a:ext cx="137699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DengXian" panose="02010600030101010101" pitchFamily="2" charset="-122"/>
                <a:cs typeface="Arial" panose="020B0604020202020204" pitchFamily="34" charset="0"/>
              </a:rPr>
              <a:t>Row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F305-AB7C-B1A0-629D-38AE761E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Testing &amp; Demonstration</a:t>
            </a:r>
          </a:p>
        </p:txBody>
      </p:sp>
      <p:pic>
        <p:nvPicPr>
          <p:cNvPr id="5" name="Content Placeholder 4" descr="A room with a couch and a chair&#10;&#10;Description automatically generated">
            <a:extLst>
              <a:ext uri="{FF2B5EF4-FFF2-40B4-BE49-F238E27FC236}">
                <a16:creationId xmlns:a16="http://schemas.microsoft.com/office/drawing/2014/main" id="{EE588ED3-9844-1A30-95DD-EAAA33B9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2" t="12264" r="20538" b="11581"/>
          <a:stretch/>
        </p:blipFill>
        <p:spPr>
          <a:xfrm>
            <a:off x="844036" y="1924260"/>
            <a:ext cx="3019155" cy="30094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368A1-E766-BF6C-4737-D11004AE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36" y="5243533"/>
            <a:ext cx="3019155" cy="657317"/>
          </a:xfrm>
          <a:prstGeom prst="rect">
            <a:avLst/>
          </a:prstGeom>
        </p:spPr>
      </p:pic>
      <p:pic>
        <p:nvPicPr>
          <p:cNvPr id="9" name="Picture 8" descr="A toilet in a bathroom&#10;&#10;Description automatically generated">
            <a:extLst>
              <a:ext uri="{FF2B5EF4-FFF2-40B4-BE49-F238E27FC236}">
                <a16:creationId xmlns:a16="http://schemas.microsoft.com/office/drawing/2014/main" id="{00BE1AEC-7959-2B89-EF67-7205BD4C5A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13662" r="20396" b="11855"/>
          <a:stretch/>
        </p:blipFill>
        <p:spPr>
          <a:xfrm>
            <a:off x="4617868" y="1924260"/>
            <a:ext cx="2953363" cy="301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8F617-16DB-6F3E-4902-FE6D627C2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889" y="5262586"/>
            <a:ext cx="2829320" cy="657317"/>
          </a:xfrm>
          <a:prstGeom prst="rect">
            <a:avLst/>
          </a:prstGeom>
        </p:spPr>
      </p:pic>
      <p:pic>
        <p:nvPicPr>
          <p:cNvPr id="13" name="Picture 12" descr="A room with a painting on the wall&#10;&#10;Description automatically generated">
            <a:extLst>
              <a:ext uri="{FF2B5EF4-FFF2-40B4-BE49-F238E27FC236}">
                <a16:creationId xmlns:a16="http://schemas.microsoft.com/office/drawing/2014/main" id="{6EFEB62A-DE94-DFA6-2C71-9E602C72C5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1" t="13327" r="20307" b="11932"/>
          <a:stretch/>
        </p:blipFill>
        <p:spPr>
          <a:xfrm>
            <a:off x="8275825" y="1926691"/>
            <a:ext cx="3019154" cy="3007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ACF906-E448-8388-2BAA-31AE20BD3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505" y="5281639"/>
            <a:ext cx="3181794" cy="63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942765-2264-A16A-BC29-990DE47D86EB}"/>
              </a:ext>
            </a:extLst>
          </p:cNvPr>
          <p:cNvSpPr txBox="1"/>
          <p:nvPr/>
        </p:nvSpPr>
        <p:spPr>
          <a:xfrm>
            <a:off x="1698293" y="6061463"/>
            <a:ext cx="131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Row 3456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D9F7D8-5AF4-CE05-5B21-32AE53FB9BB9}"/>
              </a:ext>
            </a:extLst>
          </p:cNvPr>
          <p:cNvSpPr txBox="1"/>
          <p:nvPr/>
        </p:nvSpPr>
        <p:spPr>
          <a:xfrm>
            <a:off x="5439229" y="6089771"/>
            <a:ext cx="131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Row 567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17E5ED-33D1-C154-4C03-E3381A9E486F}"/>
              </a:ext>
            </a:extLst>
          </p:cNvPr>
          <p:cNvSpPr txBox="1"/>
          <p:nvPr/>
        </p:nvSpPr>
        <p:spPr>
          <a:xfrm>
            <a:off x="9003743" y="6061463"/>
            <a:ext cx="1563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Row 12297</a:t>
            </a:r>
          </a:p>
        </p:txBody>
      </p:sp>
    </p:spTree>
    <p:extLst>
      <p:ext uri="{BB962C8B-B14F-4D97-AF65-F5344CB8AC3E}">
        <p14:creationId xmlns:p14="http://schemas.microsoft.com/office/powerpoint/2010/main" val="167891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6665-DBE3-9220-203A-7EB34D14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DD20-C89A-F174-5FA5-07F39B49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models is complicated. </a:t>
            </a:r>
          </a:p>
          <a:p>
            <a:r>
              <a:rPr lang="en-US" dirty="0"/>
              <a:t>Insufficient amount of data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77282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003B42-F17E-473C-9366-9369C0471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9DDF01-2EFB-49D0-864E-0CE29F3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EC061-112C-1F92-3EA8-C49AC8A3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754659"/>
            <a:ext cx="9860547" cy="300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EA5BB7-5B71-4B52-AD7F-3BA82A617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1BDD5A-B952-463D-8BF6-F89EC6F21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2C2EF86-4721-4AC5-AC3A-5343FE12B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55369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42A6C7C-49DA-4D7E-9647-1696C74D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100664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80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30DC-7A78-9808-8650-7664C77B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Visual Question Answering (VQA)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FF12-AD86-41BB-12D5-EDD2E9CD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VQA:</a:t>
            </a:r>
          </a:p>
          <a:p>
            <a:pPr lvl="1"/>
            <a:r>
              <a:rPr lang="en-US" dirty="0"/>
              <a:t>Visual Question Answering is an AI domain that combines the fields of Computer Vision and Natural Language Processing (NLP).</a:t>
            </a:r>
          </a:p>
          <a:p>
            <a:pPr lvl="1"/>
            <a:r>
              <a:rPr lang="en-US" dirty="0"/>
              <a:t>The task involves providing a natural language answer to a question related to the contents of a given image.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E7409-3B65-4B01-E900-C43C3C52A597}"/>
              </a:ext>
            </a:extLst>
          </p:cNvPr>
          <p:cNvSpPr txBox="1"/>
          <p:nvPr/>
        </p:nvSpPr>
        <p:spPr>
          <a:xfrm>
            <a:off x="5410581" y="38149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many dark blue armchairs are in this picture?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what is in front of the monitor?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keyboard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5576B7-A6F9-4597-1173-C6F2C3BE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811" y="3546610"/>
            <a:ext cx="341376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AB50AF-AAC2-15C8-1A16-F16AEF12ADB3}"/>
              </a:ext>
            </a:extLst>
          </p:cNvPr>
          <p:cNvSpPr txBox="1"/>
          <p:nvPr/>
        </p:nvSpPr>
        <p:spPr>
          <a:xfrm>
            <a:off x="2735580" y="6109978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Image6</a:t>
            </a:r>
          </a:p>
        </p:txBody>
      </p:sp>
    </p:spTree>
    <p:extLst>
      <p:ext uri="{BB962C8B-B14F-4D97-AF65-F5344CB8AC3E}">
        <p14:creationId xmlns:p14="http://schemas.microsoft.com/office/powerpoint/2010/main" val="213717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059-9978-C05B-D33B-ED5468D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Visual Question Answering (VQA)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86FB-726E-A9ED-6388-8B9A6ADC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The Challenge:</a:t>
            </a:r>
          </a:p>
          <a:p>
            <a:pPr lvl="1"/>
            <a:r>
              <a:rPr lang="en-US" dirty="0"/>
              <a:t>VQA is challenging as it requires the AI to not only recognize elements within an image but also understand the question's context and deliver accurate, relevant answers.</a:t>
            </a:r>
          </a:p>
          <a:p>
            <a:pPr lvl="1"/>
            <a:r>
              <a:rPr lang="en-US" dirty="0"/>
              <a:t>It necessitates the model to correctly interpret various object attributes, spatial relationships, and actions depicted in the image.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5EB2-5385-8B31-8CCE-FC68B1DE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Deep Dive into the Dataset</a:t>
            </a:r>
          </a:p>
        </p:txBody>
      </p:sp>
      <p:sp>
        <p:nvSpPr>
          <p:cNvPr id="37" name="Content Placeholder 10">
            <a:extLst>
              <a:ext uri="{FF2B5EF4-FFF2-40B4-BE49-F238E27FC236}">
                <a16:creationId xmlns:a16="http://schemas.microsoft.com/office/drawing/2014/main" id="{1471B203-EB20-7BDB-85F1-384FDCFC4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sources: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DengXian" panose="02010600030101010101" pitchFamily="2" charset="-122"/>
                <a:cs typeface="Arial" panose="020B0604020202020204" pitchFamily="34" charset="0"/>
              </a:rPr>
              <a:t>DAQUAR: </a:t>
            </a:r>
            <a:r>
              <a:rPr lang="en-US" dirty="0" err="1"/>
              <a:t>DAtaset</a:t>
            </a:r>
            <a:r>
              <a:rPr lang="en-US" dirty="0"/>
              <a:t> for </a:t>
            </a:r>
            <a:r>
              <a:rPr lang="en-US" dirty="0" err="1"/>
              <a:t>QUestion</a:t>
            </a:r>
            <a:r>
              <a:rPr lang="en-US" dirty="0"/>
              <a:t> Answering on Real-world images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Question and Answer Pairs: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questions span across various complexities, testing object recognition, numerical counting, and contextual comprehension, while the answers range from single objects to lists and descriptive phrases.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2" name="Picture 4" descr="Kaggle or Huggingface ? The best one for you. | by Subhwhoo | Medium">
            <a:extLst>
              <a:ext uri="{FF2B5EF4-FFF2-40B4-BE49-F238E27FC236}">
                <a16:creationId xmlns:a16="http://schemas.microsoft.com/office/drawing/2014/main" id="{8C253651-85F8-7F9E-9265-447E3B47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8" b="20350"/>
          <a:stretch/>
        </p:blipFill>
        <p:spPr bwMode="auto">
          <a:xfrm>
            <a:off x="1440047" y="2464227"/>
            <a:ext cx="1838035" cy="8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0164-AB34-6F94-0116-6B381345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ED2C-FCDE-43D4-FC8E-27D1ED1A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914144" cy="813816"/>
          </a:xfrm>
        </p:spPr>
        <p:txBody>
          <a:bodyPr/>
          <a:lstStyle/>
          <a:p>
            <a:r>
              <a:rPr lang="en-US" dirty="0"/>
              <a:t>1449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3EB08-5DAF-79ED-8363-81ADCA27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27" y="2628227"/>
            <a:ext cx="5001227" cy="2982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9E720-8AE3-E764-1710-45FB6881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12" y="2628227"/>
            <a:ext cx="3576662" cy="3374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0AA4F-9EAA-BE93-E945-FD54261FAE95}"/>
              </a:ext>
            </a:extLst>
          </p:cNvPr>
          <p:cNvSpPr txBox="1"/>
          <p:nvPr/>
        </p:nvSpPr>
        <p:spPr>
          <a:xfrm>
            <a:off x="7426036" y="2140696"/>
            <a:ext cx="357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12469 </a:t>
            </a:r>
            <a:r>
              <a:rPr lang="en-US" dirty="0"/>
              <a:t>Question and Answer Pairs</a:t>
            </a:r>
          </a:p>
        </p:txBody>
      </p:sp>
    </p:spTree>
    <p:extLst>
      <p:ext uri="{BB962C8B-B14F-4D97-AF65-F5344CB8AC3E}">
        <p14:creationId xmlns:p14="http://schemas.microsoft.com/office/powerpoint/2010/main" val="2608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F10D-328F-860E-80C6-BA04CCD3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3AC8-BA96-698F-6873-29F9427A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3003664"/>
            <a:ext cx="2252472" cy="1111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test_images_list.txt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582E2-4962-42CF-3EE5-40866397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38" y="1246071"/>
            <a:ext cx="1305107" cy="5115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FE85E3-B2A4-236A-B7AC-D647B276C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10"/>
          <a:stretch/>
        </p:blipFill>
        <p:spPr>
          <a:xfrm>
            <a:off x="9468819" y="1099766"/>
            <a:ext cx="1374672" cy="51156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633B3B-96C7-83B6-3840-A3323641016A}"/>
              </a:ext>
            </a:extLst>
          </p:cNvPr>
          <p:cNvSpPr txBox="1"/>
          <p:nvPr/>
        </p:nvSpPr>
        <p:spPr>
          <a:xfrm>
            <a:off x="6813757" y="3105834"/>
            <a:ext cx="219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train_images_list.txt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C9493-6041-345E-3824-65D75DA2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Building the VQA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E80F9-09FA-8509-CDC0-36F171502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6086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1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E034F6EC-DB7D-BE42-F9A4-306718B07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749" b="18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8C6AC-5F46-19C9-AF74-7F2F3F67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7A2-772E-FCD0-A356-3C69CE9E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2848"/>
            <a:ext cx="10058400" cy="43820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Goal: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Enable AI to understand and correctly answer questions about the visual content.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Architecture: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Combines CNN for feature extraction from images with LSTM for sequential language processing.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Process: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Conversion of images into feature vectors and tokenization and sequencing of questions.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DB089-2962-60BA-7E7E-4217897F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569" y="2681910"/>
            <a:ext cx="6144482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357F2-7962-BE11-B06A-BD4A2BC89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752" y="5505959"/>
            <a:ext cx="4248743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475F2-E704-A95E-4CE1-6C2AB5A94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81" b="-8213"/>
          <a:stretch/>
        </p:blipFill>
        <p:spPr>
          <a:xfrm>
            <a:off x="5823447" y="5639388"/>
            <a:ext cx="5301753" cy="399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E03975-EC22-8CAA-9143-8E00D85072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239" b="79594"/>
          <a:stretch/>
        </p:blipFill>
        <p:spPr>
          <a:xfrm>
            <a:off x="1321569" y="5057549"/>
            <a:ext cx="3915696" cy="275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5913D4-E0E4-F1B9-CB00-A151008A4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569" y="3506949"/>
            <a:ext cx="584916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E034F6EC-DB7D-BE42-F9A4-306718B07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749" b="18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18C6AC-5F46-19C9-AF74-7F2F3F67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37A2-772E-FCD0-A356-3C69CE9E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2848"/>
            <a:ext cx="10058400" cy="43820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Combination: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Merging visual and textual features to understand context and content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Optimization: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Fine-tuning the model with loss functions and optimizers.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Progress: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Monitored through the loss and accuracy metrics during the training epochs.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8306ED-857A-B7E9-7FA1-9FD78B45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002" y="3677032"/>
            <a:ext cx="6658904" cy="238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E9ABAA-FE03-9771-7B8E-1D91293E8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02" y="4679982"/>
            <a:ext cx="8211696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3498F-29E8-BB2A-A06B-8AA30660D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002" y="2352561"/>
            <a:ext cx="6156770" cy="3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181634"/>
      </a:dk2>
      <a:lt2>
        <a:srgbClr val="F0F3F1"/>
      </a:lt2>
      <a:accent1>
        <a:srgbClr val="CD4398"/>
      </a:accent1>
      <a:accent2>
        <a:srgbClr val="B631BB"/>
      </a:accent2>
      <a:accent3>
        <a:srgbClr val="8F43CD"/>
      </a:accent3>
      <a:accent4>
        <a:srgbClr val="4634BC"/>
      </a:accent4>
      <a:accent5>
        <a:srgbClr val="436ACD"/>
      </a:accent5>
      <a:accent6>
        <a:srgbClr val="3192BB"/>
      </a:accent6>
      <a:hlink>
        <a:srgbClr val="3F4EBF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755</Words>
  <Application>Microsoft Office PowerPoint</Application>
  <PresentationFormat>Widescreen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DengXian</vt:lpstr>
      <vt:lpstr>Aptos</vt:lpstr>
      <vt:lpstr>Arial</vt:lpstr>
      <vt:lpstr>Garamond</vt:lpstr>
      <vt:lpstr>Gill Sans MT</vt:lpstr>
      <vt:lpstr>SavonVTI</vt:lpstr>
      <vt:lpstr>VQA   Visual Question Answering     Computer Vision &amp; NLP</vt:lpstr>
      <vt:lpstr>Understanding Visual Question Answering (VQA)</vt:lpstr>
      <vt:lpstr>Understanding Visual Question Answering (VQA)</vt:lpstr>
      <vt:lpstr>Deep Dive into the Dataset</vt:lpstr>
      <vt:lpstr>Dataset</vt:lpstr>
      <vt:lpstr>Dataset</vt:lpstr>
      <vt:lpstr>Building the VQA Model</vt:lpstr>
      <vt:lpstr>Training Process</vt:lpstr>
      <vt:lpstr>Training Process</vt:lpstr>
      <vt:lpstr>Model Evaluation and Results</vt:lpstr>
      <vt:lpstr>Model Testing &amp; Demonstration</vt:lpstr>
      <vt:lpstr>Model Testing &amp; Demonstration</vt:lpstr>
      <vt:lpstr>Model Testing &amp; Demonstration</vt:lpstr>
      <vt:lpstr>Model Testing &amp; Demonstration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VQA   Visual Question Answering     Computer Vision &amp; NLP</dc:title>
  <dc:creator>Junyi Ma</dc:creator>
  <cp:lastModifiedBy>Junyi Ma</cp:lastModifiedBy>
  <cp:revision>26</cp:revision>
  <dcterms:created xsi:type="dcterms:W3CDTF">2024-04-20T12:20:23Z</dcterms:created>
  <dcterms:modified xsi:type="dcterms:W3CDTF">2024-04-29T16:15:20Z</dcterms:modified>
</cp:coreProperties>
</file>