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19ED2F-F1B5-4316-BAA4-CDD4B0CEF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659E0C-8738-425D-B80E-035CCA653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89628-7384-486B-9F55-374C2152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F9B4-EF88-4AC7-9281-316B387593F3}" type="datetimeFigureOut">
              <a:rPr lang="fr-CH" smtClean="0"/>
              <a:t>05.06.2019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3FC3F9-D94D-47F0-B60B-69F4762E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699322-95E6-4EE3-9C8F-C9080B85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964-AD93-4F13-A524-124DD81D2A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287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20F68-E3D4-4A60-9951-918AA8BB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82A4B2-FE60-423F-AD14-E437C7024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D54A39-2C81-480B-B9F1-69D1FC95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F9B4-EF88-4AC7-9281-316B387593F3}" type="datetimeFigureOut">
              <a:rPr lang="fr-CH" smtClean="0"/>
              <a:t>05.06.2019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07B123-B04E-44C7-AA25-0D3682A8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189AF9-61AC-48FF-96BE-F0539F40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964-AD93-4F13-A524-124DD81D2A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019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2DBD50-9FE0-4C1F-900B-36A237F9C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2693D0-34D3-4C7F-A6F0-14E9AEB4A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9B8F48-A466-43E0-91BF-2AE66FE9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F9B4-EF88-4AC7-9281-316B387593F3}" type="datetimeFigureOut">
              <a:rPr lang="fr-CH" smtClean="0"/>
              <a:t>05.06.2019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462A0-F72B-4FB9-AFEF-8146DFF6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8D8691-583B-43F9-AD3E-105F2ED9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964-AD93-4F13-A524-124DD81D2A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424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F74CC-DC51-4D4D-AED8-8074A631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00FCF9-9837-4667-AFA5-2A1F7637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5A8C6B-0FF7-4C83-848D-3E0ED11F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F9B4-EF88-4AC7-9281-316B387593F3}" type="datetimeFigureOut">
              <a:rPr lang="fr-CH" smtClean="0"/>
              <a:t>05.06.2019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163267-0BC9-4A55-8EAA-F040E4C5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B93392-ED77-4680-B425-076B8480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964-AD93-4F13-A524-124DD81D2A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449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F42CF-561D-4733-A81B-6FEC906D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A2B052-78AE-440D-ABF3-9BD6E27F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F15B5E-5033-4104-813E-453EFE3B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F9B4-EF88-4AC7-9281-316B387593F3}" type="datetimeFigureOut">
              <a:rPr lang="fr-CH" smtClean="0"/>
              <a:t>05.06.2019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7E0742-09DD-40C3-ACD4-F5EFB135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C67316-752B-4B71-A8C8-C5D2DB00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964-AD93-4F13-A524-124DD81D2A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654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77D96-2B71-4A71-8F2F-035AFC41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CC815A-0945-4A6D-9F4B-152FB78DD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88A2B8-1832-4E21-B87E-6AAC0A4C8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9881C4-0F49-4E1D-96C3-845A39A2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F9B4-EF88-4AC7-9281-316B387593F3}" type="datetimeFigureOut">
              <a:rPr lang="fr-CH" smtClean="0"/>
              <a:t>05.06.2019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E30F29-3B88-43DD-B5CE-03CAFC8B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79AEA0-F7BC-4E7D-94C6-9978BA6A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964-AD93-4F13-A524-124DD81D2A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160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B503A-6204-480A-90B5-8FF2FDDC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053559-6C1F-49AB-92AE-91979C79C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1B58DA-5D4A-4C93-93ED-9F0076E0A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46F666-0920-4269-A87A-052937BFE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F974DB-A25F-458F-876E-F54306740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9AC755-F41A-4233-AF98-06E31FCB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F9B4-EF88-4AC7-9281-316B387593F3}" type="datetimeFigureOut">
              <a:rPr lang="fr-CH" smtClean="0"/>
              <a:t>05.06.2019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3B2E27-F1BD-46F1-9000-594A6019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1840D3-ED45-40A1-AEB5-98150AFC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964-AD93-4F13-A524-124DD81D2A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508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912CD-8E9C-4127-96B7-6F147E47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0F9938-3A2C-48B5-A58E-4189B571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F9B4-EF88-4AC7-9281-316B387593F3}" type="datetimeFigureOut">
              <a:rPr lang="fr-CH" smtClean="0"/>
              <a:t>05.06.2019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EC4CD-6955-4431-901B-6EB8AD81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B903CC-FCEA-4F91-8B8D-CF4CF63C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964-AD93-4F13-A524-124DD81D2A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793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63FA46-9733-4702-BFE6-909DFB49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F9B4-EF88-4AC7-9281-316B387593F3}" type="datetimeFigureOut">
              <a:rPr lang="fr-CH" smtClean="0"/>
              <a:t>05.06.2019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73EF36-BEB7-4C99-B088-05742AEB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E22FD1-B11B-4003-8265-834D11DF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964-AD93-4F13-A524-124DD81D2A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4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1B9BF-B755-4796-A527-357205B2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894A59-1E4F-4C87-8B66-EEF16D8AF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081143-0AED-4140-A381-10A5F50D7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51600F-5728-4E42-AD66-E6EA44C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F9B4-EF88-4AC7-9281-316B387593F3}" type="datetimeFigureOut">
              <a:rPr lang="fr-CH" smtClean="0"/>
              <a:t>05.06.2019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0354DC-306A-4C43-971F-2C233077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03E27A-A92D-4171-B05E-754B762B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964-AD93-4F13-A524-124DD81D2A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3259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5107E-B429-4CDC-A4AE-6B28E1EE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B57872-BF55-4A94-AB41-94171BC5D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014DDF-5D0D-404E-8C32-342369F70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A04390-7B83-47C9-9E22-DB57E5DD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F9B4-EF88-4AC7-9281-316B387593F3}" type="datetimeFigureOut">
              <a:rPr lang="fr-CH" smtClean="0"/>
              <a:t>05.06.2019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9E8B50-1190-46B8-AEC3-A16EE8EE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2BB1A2-D547-4164-B54A-8F6B12ED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9964-AD93-4F13-A524-124DD81D2A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584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94D1C66-3477-484D-9FD6-526AB3D3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298338-0105-46A1-B8CB-C2004097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3195AC-9746-4E0E-AE44-B10758009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CF9B4-EF88-4AC7-9281-316B387593F3}" type="datetimeFigureOut">
              <a:rPr lang="fr-CH" smtClean="0"/>
              <a:t>05.06.2019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B3785A-C646-4D8B-9960-CF02B27B3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A3902-34A9-4EE4-99BF-35F358242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19964-AD93-4F13-A524-124DD81D2A0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340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6FB8B4F2-480D-42CA-8CBE-BBD0F6CD2005}"/>
              </a:ext>
            </a:extLst>
          </p:cNvPr>
          <p:cNvGrpSpPr/>
          <p:nvPr/>
        </p:nvGrpSpPr>
        <p:grpSpPr>
          <a:xfrm>
            <a:off x="2209229" y="1229987"/>
            <a:ext cx="1685999" cy="3662796"/>
            <a:chOff x="2210666" y="1229987"/>
            <a:chExt cx="1085850" cy="3662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4BEE0E-CD28-4136-8ADE-1BDBE619C509}"/>
                </a:ext>
              </a:extLst>
            </p:cNvPr>
            <p:cNvSpPr/>
            <p:nvPr/>
          </p:nvSpPr>
          <p:spPr>
            <a:xfrm>
              <a:off x="2210666" y="1229987"/>
              <a:ext cx="1085850" cy="36627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274503E-D06D-4758-B350-44842E4A7125}"/>
                </a:ext>
              </a:extLst>
            </p:cNvPr>
            <p:cNvCxnSpPr/>
            <p:nvPr/>
          </p:nvCxnSpPr>
          <p:spPr>
            <a:xfrm>
              <a:off x="2753591" y="1501486"/>
              <a:ext cx="0" cy="3060123"/>
            </a:xfrm>
            <a:prstGeom prst="line">
              <a:avLst/>
            </a:prstGeom>
            <a:ln w="476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468C21C-FD8C-4990-84D8-BE28EFCF8015}"/>
              </a:ext>
            </a:extLst>
          </p:cNvPr>
          <p:cNvGrpSpPr/>
          <p:nvPr/>
        </p:nvGrpSpPr>
        <p:grpSpPr>
          <a:xfrm>
            <a:off x="6302385" y="1189313"/>
            <a:ext cx="3605349" cy="3684468"/>
            <a:chOff x="6302385" y="1189313"/>
            <a:chExt cx="3605349" cy="36844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A62A0C-E986-4EC6-B0FC-DCFCBE33CF1B}"/>
                </a:ext>
              </a:extLst>
            </p:cNvPr>
            <p:cNvSpPr/>
            <p:nvPr/>
          </p:nvSpPr>
          <p:spPr>
            <a:xfrm>
              <a:off x="6302385" y="1189313"/>
              <a:ext cx="3605349" cy="36844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CH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B918B27-069B-4DA6-BC46-56419FAE56D5}"/>
                </a:ext>
              </a:extLst>
            </p:cNvPr>
            <p:cNvSpPr txBox="1"/>
            <p:nvPr/>
          </p:nvSpPr>
          <p:spPr>
            <a:xfrm>
              <a:off x="7527026" y="2100523"/>
              <a:ext cx="115606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1500" dirty="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0C09C2B0-71C4-491D-BCEB-D98BA7C7D44C}"/>
                </a:ext>
              </a:extLst>
            </p:cNvPr>
            <p:cNvSpPr/>
            <p:nvPr/>
          </p:nvSpPr>
          <p:spPr>
            <a:xfrm>
              <a:off x="7313058" y="2269385"/>
              <a:ext cx="1584000" cy="1584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1124186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Aleksandar Milenkovic</dc:creator>
  <cp:lastModifiedBy>Aleksandar Milenkovic</cp:lastModifiedBy>
  <cp:revision>3</cp:revision>
  <dcterms:created xsi:type="dcterms:W3CDTF">2019-06-05T14:42:32Z</dcterms:created>
  <dcterms:modified xsi:type="dcterms:W3CDTF">2019-06-05T16:28:52Z</dcterms:modified>
</cp:coreProperties>
</file>