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5911722866702877E-2"/>
          <c:y val="0.29606481481481661"/>
          <c:w val="0.54529803049428194"/>
          <c:h val="0.6029350678991229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</c:dPt>
          <c:dPt>
            <c:idx val="3"/>
            <c:bubble3D val="0"/>
            <c:explosion val="32"/>
          </c:dPt>
          <c:dPt>
            <c:idx val="8"/>
            <c:bubble3D val="0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AF-224D-B647-97672FD87B75}"/>
            </c:ext>
          </c:extLst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AF-224D-B647-97672FD87B75}"/>
            </c:ext>
          </c:extLst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AF-224D-B647-97672FD87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7B-D34E-A448-F3C861D6C547}"/>
            </c:ext>
          </c:extLst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7B-D34E-A448-F3C861D6C547}"/>
            </c:ext>
          </c:extLst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7B-D34E-A448-F3C861D6C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7073792"/>
        <c:axId val="77079680"/>
        <c:axId val="0"/>
      </c:bar3DChart>
      <c:catAx>
        <c:axId val="770737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7079680"/>
        <c:crosses val="autoZero"/>
        <c:auto val="1"/>
        <c:lblAlgn val="ctr"/>
        <c:lblOffset val="100"/>
        <c:noMultiLvlLbl val="0"/>
      </c:catAx>
      <c:valAx>
        <c:axId val="7707968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70737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62-7C4A-B01B-5516DF3583DD}"/>
            </c:ext>
          </c:extLst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62-7C4A-B01B-5516DF3583DD}"/>
            </c:ext>
          </c:extLst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62-7C4A-B01B-5516DF358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22944"/>
        <c:axId val="77137024"/>
      </c:areaChart>
      <c:catAx>
        <c:axId val="77122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7137024"/>
        <c:crosses val="autoZero"/>
        <c:auto val="1"/>
        <c:lblAlgn val="ctr"/>
        <c:lblOffset val="100"/>
        <c:noMultiLvlLbl val="0"/>
      </c:catAx>
      <c:valAx>
        <c:axId val="7713702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77122944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D0-4941-B279-EC9DDF6D0407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D0-4941-B279-EC9DDF6D0407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D0-4941-B279-EC9DDF6D0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/>
              <a:t>2 Female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0-0145-AAA1-3174C6BCF02D}"/>
            </c:ext>
          </c:extLst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0-0145-AAA1-3174C6BCF02D}"/>
            </c:ext>
          </c:extLst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30-0145-AAA1-3174C6BCF02D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30-0145-AAA1-3174C6BCF02D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30-0145-AAA1-3174C6BCF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 /><Relationship Id="rId2" Type="http://schemas.openxmlformats.org/officeDocument/2006/relationships/chart" Target="../charts/chart4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147" y="3483698"/>
            <a:ext cx="7854696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Student Name : </a:t>
            </a:r>
            <a:r>
              <a:rPr lang="en-IN" dirty="0">
                <a:solidFill>
                  <a:schemeClr val="tx1"/>
                </a:solidFill>
              </a:rPr>
              <a:t>ENOSH EBENEZER 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Register NO: 312</a:t>
            </a:r>
            <a:r>
              <a:rPr lang="en-IN" dirty="0">
                <a:solidFill>
                  <a:schemeClr val="tx1"/>
                </a:solidFill>
              </a:rPr>
              <a:t>214028     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Roll no        :  122cmc72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College : St. Thomas College of Arts and Science</a:t>
            </a: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Type  Classification: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 </a:t>
            </a:r>
            <a:r>
              <a:rPr lang="en-US" dirty="0" err="1"/>
              <a:t>Classifictaion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 Classification: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charts  listed  in  the  previous  slides   are  the  </a:t>
            </a:r>
            <a:r>
              <a:rPr lang="en-US" dirty="0" err="1"/>
              <a:t>conluded</a:t>
            </a:r>
            <a:r>
              <a:rPr lang="en-US" dirty="0"/>
              <a:t>  analysis  of  the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</a:t>
            </a:r>
            <a:r>
              <a:rPr lang="en-US" dirty="0" err="1"/>
              <a:t>Privarte</a:t>
            </a:r>
            <a:r>
              <a:rPr lang="en-US" dirty="0"/>
              <a:t>  limited  company.</a:t>
            </a:r>
          </a:p>
          <a:p>
            <a:pPr>
              <a:buNone/>
            </a:pPr>
            <a:r>
              <a:rPr lang="en-US" dirty="0"/>
              <a:t>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/>
              <a:t>Project  </a:t>
            </a:r>
            <a:r>
              <a:rPr lang="en-US" dirty="0" err="1"/>
              <a:t>Tittle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Problem  Statement</a:t>
            </a:r>
          </a:p>
          <a:p>
            <a:pPr algn="ctr"/>
            <a:r>
              <a:rPr lang="en-US" dirty="0"/>
              <a:t>Project  Overview</a:t>
            </a:r>
          </a:p>
          <a:p>
            <a:pPr algn="ctr"/>
            <a:r>
              <a:rPr lang="en-US" dirty="0" err="1"/>
              <a:t>Modelling</a:t>
            </a:r>
            <a:r>
              <a:rPr lang="en-US" dirty="0"/>
              <a:t>  Approach</a:t>
            </a:r>
          </a:p>
          <a:p>
            <a:pPr algn="ctr"/>
            <a:r>
              <a:rPr lang="en-US" dirty="0"/>
              <a:t>Using  Methods  and  Charts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Discussion</a:t>
            </a:r>
          </a:p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 the  dataset  composition  of  the  company  of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private  Limited  located  at the  city  Chennai,  in  the  State  of  Tamil Nadu , India.</a:t>
            </a:r>
          </a:p>
          <a:p>
            <a:r>
              <a:rPr lang="en-US" dirty="0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power  point  presentation  clearly  </a:t>
            </a:r>
            <a:r>
              <a:rPr lang="en-US" dirty="0" err="1"/>
              <a:t>singnifies</a:t>
            </a:r>
            <a:r>
              <a:rPr lang="en-US" dirty="0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r>
              <a:rPr lang="en-US" dirty="0"/>
              <a:t> 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 data  are  clearly  </a:t>
            </a:r>
            <a:r>
              <a:rPr lang="en-US" dirty="0" err="1"/>
              <a:t>evolued</a:t>
            </a:r>
            <a:r>
              <a:rPr lang="en-US" dirty="0"/>
              <a:t>  in  the  form  of  perfect  aspect  excel .</a:t>
            </a:r>
          </a:p>
          <a:p>
            <a:r>
              <a:rPr lang="en-US" dirty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Methods &amp; Charts: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 the  </a:t>
            </a:r>
            <a:r>
              <a:rPr lang="en-US" dirty="0" err="1"/>
              <a:t>clearation</a:t>
            </a:r>
            <a:r>
              <a:rPr lang="en-US" dirty="0"/>
              <a:t>  of  filtering  the  dataset   and   formatting  the  dataset.</a:t>
            </a:r>
          </a:p>
          <a:p>
            <a:r>
              <a:rPr lang="en-US" dirty="0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, the  data  is  clearly  </a:t>
            </a:r>
            <a:r>
              <a:rPr lang="en-US" dirty="0" err="1"/>
              <a:t>picturizised</a:t>
            </a:r>
            <a:r>
              <a:rPr lang="en-US" dirty="0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Disscussion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Words>290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dilipvel31@gmail.com</cp:lastModifiedBy>
  <cp:revision>17</cp:revision>
  <dcterms:created xsi:type="dcterms:W3CDTF">2024-09-01T06:25:22Z</dcterms:created>
  <dcterms:modified xsi:type="dcterms:W3CDTF">2024-09-03T04:20:10Z</dcterms:modified>
</cp:coreProperties>
</file>